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1" r:id="rId4"/>
    <p:sldMasterId id="2147483746" r:id="rId5"/>
    <p:sldMasterId id="2147483759" r:id="rId6"/>
  </p:sldMasterIdLst>
  <p:notesMasterIdLst>
    <p:notesMasterId r:id="rId43"/>
  </p:notesMasterIdLst>
  <p:handoutMasterIdLst>
    <p:handoutMasterId r:id="rId44"/>
  </p:handoutMasterIdLst>
  <p:sldIdLst>
    <p:sldId id="332" r:id="rId7"/>
    <p:sldId id="333" r:id="rId8"/>
    <p:sldId id="334" r:id="rId9"/>
    <p:sldId id="335" r:id="rId10"/>
    <p:sldId id="276" r:id="rId11"/>
    <p:sldId id="336" r:id="rId12"/>
    <p:sldId id="290" r:id="rId13"/>
    <p:sldId id="292" r:id="rId14"/>
    <p:sldId id="293" r:id="rId15"/>
    <p:sldId id="294" r:id="rId16"/>
    <p:sldId id="337" r:id="rId17"/>
    <p:sldId id="296" r:id="rId18"/>
    <p:sldId id="338" r:id="rId19"/>
    <p:sldId id="289" r:id="rId20"/>
    <p:sldId id="299" r:id="rId21"/>
    <p:sldId id="300" r:id="rId22"/>
    <p:sldId id="301" r:id="rId23"/>
    <p:sldId id="339" r:id="rId24"/>
    <p:sldId id="303" r:id="rId25"/>
    <p:sldId id="304" r:id="rId26"/>
    <p:sldId id="340" r:id="rId27"/>
    <p:sldId id="306" r:id="rId28"/>
    <p:sldId id="307" r:id="rId29"/>
    <p:sldId id="320" r:id="rId30"/>
    <p:sldId id="321" r:id="rId31"/>
    <p:sldId id="322" r:id="rId32"/>
    <p:sldId id="309" r:id="rId33"/>
    <p:sldId id="323" r:id="rId34"/>
    <p:sldId id="330" r:id="rId35"/>
    <p:sldId id="341" r:id="rId36"/>
    <p:sldId id="298" r:id="rId37"/>
    <p:sldId id="343" r:id="rId38"/>
    <p:sldId id="331" r:id="rId39"/>
    <p:sldId id="313" r:id="rId40"/>
    <p:sldId id="314" r:id="rId41"/>
    <p:sldId id="342" r:id="rId42"/>
  </p:sldIdLst>
  <p:sldSz cx="9144000" cy="6858000" type="screen4x3"/>
  <p:notesSz cx="6934200" cy="92202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Kent" initials="JK" lastIdx="1" clrIdx="0"/>
  <p:cmAuthor id="1" name="Hollen Barmer" initials="HL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333366"/>
    <a:srgbClr val="99CC00"/>
    <a:srgbClr val="6699CC"/>
    <a:srgbClr val="6666CC"/>
    <a:srgbClr val="666699"/>
    <a:srgbClr val="EAEAEA"/>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920"/>
    </p:cViewPr>
  </p:sorterViewPr>
  <p:notesViewPr>
    <p:cSldViewPr>
      <p:cViewPr>
        <p:scale>
          <a:sx n="60" d="100"/>
          <a:sy n="60" d="100"/>
        </p:scale>
        <p:origin x="-3348" y="-1164"/>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73773-92BC-45C1-93A6-A631B4D8AE30}" type="doc">
      <dgm:prSet loTypeId="urn:microsoft.com/office/officeart/2005/8/layout/hProcess9" loCatId="process" qsTypeId="urn:microsoft.com/office/officeart/2005/8/quickstyle/3d2" qsCatId="3D" csTypeId="urn:microsoft.com/office/officeart/2005/8/colors/accent0_1" csCatId="mainScheme" phldr="1"/>
      <dgm:spPr/>
    </dgm:pt>
    <dgm:pt modelId="{E8120759-79CE-48D3-8E80-B0F69715F5B5}">
      <dgm:prSet phldrT="[Text]"/>
      <dgm:spPr/>
      <dgm:t>
        <a:bodyPr/>
        <a:lstStyle/>
        <a:p>
          <a:pPr algn="l"/>
          <a:r>
            <a:rPr lang="en-CA" b="1" dirty="0" smtClean="0"/>
            <a:t>OWASP*: Provides guidance for contract language that can be used in acquisition</a:t>
          </a:r>
          <a:endParaRPr lang="en-CA" b="1" dirty="0"/>
        </a:p>
      </dgm:t>
    </dgm:pt>
    <dgm:pt modelId="{ADD5203D-7798-4AB6-A557-6B7DFD0C1D9B}" type="parTrans" cxnId="{26D1CB67-F3B8-4A0C-9338-3361C65A9CF3}">
      <dgm:prSet/>
      <dgm:spPr/>
      <dgm:t>
        <a:bodyPr/>
        <a:lstStyle/>
        <a:p>
          <a:endParaRPr lang="en-CA"/>
        </a:p>
      </dgm:t>
    </dgm:pt>
    <dgm:pt modelId="{658725B5-3ED9-4FD8-935B-1A60AFE9F061}" type="sibTrans" cxnId="{26D1CB67-F3B8-4A0C-9338-3361C65A9CF3}">
      <dgm:prSet/>
      <dgm:spPr/>
      <dgm:t>
        <a:bodyPr/>
        <a:lstStyle/>
        <a:p>
          <a:endParaRPr lang="en-CA"/>
        </a:p>
      </dgm:t>
    </dgm:pt>
    <dgm:pt modelId="{42E3E667-FB4B-4475-8F88-083700938BE9}">
      <dgm:prSet phldrT="[Text]"/>
      <dgm:spPr/>
      <dgm:t>
        <a:bodyPr/>
        <a:lstStyle/>
        <a:p>
          <a:pPr algn="l"/>
          <a:r>
            <a:rPr lang="en-CA" b="1" dirty="0" smtClean="0"/>
            <a:t>Common Criteria approach: Provides detailed guidance on how to evaluate a system for security</a:t>
          </a:r>
          <a:endParaRPr lang="en-CA" b="1" dirty="0"/>
        </a:p>
      </dgm:t>
    </dgm:pt>
    <dgm:pt modelId="{87F165BF-9618-4741-A789-D098B91F1A08}" type="parTrans" cxnId="{63B78F5C-65A8-4E25-A2E7-1D52CC9372E7}">
      <dgm:prSet/>
      <dgm:spPr/>
      <dgm:t>
        <a:bodyPr/>
        <a:lstStyle/>
        <a:p>
          <a:endParaRPr lang="en-CA"/>
        </a:p>
      </dgm:t>
    </dgm:pt>
    <dgm:pt modelId="{9ABA0CA7-1AD3-46D9-B2B5-BED569914A2A}" type="sibTrans" cxnId="{63B78F5C-65A8-4E25-A2E7-1D52CC9372E7}">
      <dgm:prSet/>
      <dgm:spPr/>
      <dgm:t>
        <a:bodyPr/>
        <a:lstStyle/>
        <a:p>
          <a:endParaRPr lang="en-CA"/>
        </a:p>
      </dgm:t>
    </dgm:pt>
    <dgm:pt modelId="{FA5C5EFA-E675-468F-AD00-E5D7BEAF54EE}">
      <dgm:prSet phldrT="[Text]"/>
      <dgm:spPr/>
      <dgm:t>
        <a:bodyPr/>
        <a:lstStyle/>
        <a:p>
          <a:pPr algn="l"/>
          <a:r>
            <a:rPr lang="en-CA" b="1" dirty="0" smtClean="0"/>
            <a:t>Questionnaires: Provide insight and help evaluate usage of COTS* products by potential companies</a:t>
          </a:r>
          <a:endParaRPr lang="en-CA" b="1" dirty="0"/>
        </a:p>
      </dgm:t>
    </dgm:pt>
    <dgm:pt modelId="{36BCE156-455F-49EC-AF75-5724B5284459}" type="parTrans" cxnId="{DFB49643-7863-4ADD-A78C-77115BF4D512}">
      <dgm:prSet/>
      <dgm:spPr/>
      <dgm:t>
        <a:bodyPr/>
        <a:lstStyle/>
        <a:p>
          <a:endParaRPr lang="en-CA"/>
        </a:p>
      </dgm:t>
    </dgm:pt>
    <dgm:pt modelId="{EC87FFD9-E4D9-4446-9907-78D030FC6F7D}" type="sibTrans" cxnId="{DFB49643-7863-4ADD-A78C-77115BF4D512}">
      <dgm:prSet/>
      <dgm:spPr/>
      <dgm:t>
        <a:bodyPr/>
        <a:lstStyle/>
        <a:p>
          <a:endParaRPr lang="en-CA"/>
        </a:p>
      </dgm:t>
    </dgm:pt>
    <dgm:pt modelId="{825286A6-57F7-47F2-B027-B2FFEA779C0B}" type="pres">
      <dgm:prSet presAssocID="{B3973773-92BC-45C1-93A6-A631B4D8AE30}" presName="CompostProcess" presStyleCnt="0">
        <dgm:presLayoutVars>
          <dgm:dir/>
          <dgm:resizeHandles val="exact"/>
        </dgm:presLayoutVars>
      </dgm:prSet>
      <dgm:spPr/>
    </dgm:pt>
    <dgm:pt modelId="{1E893946-6E34-4CD9-895E-E32EA062B9EF}" type="pres">
      <dgm:prSet presAssocID="{B3973773-92BC-45C1-93A6-A631B4D8AE30}" presName="arrow" presStyleLbl="bgShp" presStyleIdx="0" presStyleCnt="1"/>
      <dgm:spPr/>
    </dgm:pt>
    <dgm:pt modelId="{098C684A-D304-46DE-B34A-5A170D7BF47A}" type="pres">
      <dgm:prSet presAssocID="{B3973773-92BC-45C1-93A6-A631B4D8AE30}" presName="linearProcess" presStyleCnt="0"/>
      <dgm:spPr/>
    </dgm:pt>
    <dgm:pt modelId="{13104F20-E3FD-416A-A919-45A2596C439A}" type="pres">
      <dgm:prSet presAssocID="{E8120759-79CE-48D3-8E80-B0F69715F5B5}" presName="textNode" presStyleLbl="node1" presStyleIdx="0" presStyleCnt="3">
        <dgm:presLayoutVars>
          <dgm:bulletEnabled val="1"/>
        </dgm:presLayoutVars>
      </dgm:prSet>
      <dgm:spPr/>
      <dgm:t>
        <a:bodyPr/>
        <a:lstStyle/>
        <a:p>
          <a:endParaRPr lang="en-CA"/>
        </a:p>
      </dgm:t>
    </dgm:pt>
    <dgm:pt modelId="{AF1BA130-AFBB-44E2-BB0A-0AA0C9901089}" type="pres">
      <dgm:prSet presAssocID="{658725B5-3ED9-4FD8-935B-1A60AFE9F061}" presName="sibTrans" presStyleCnt="0"/>
      <dgm:spPr/>
    </dgm:pt>
    <dgm:pt modelId="{993DE3C2-C329-48FE-AA19-A745D706738C}" type="pres">
      <dgm:prSet presAssocID="{42E3E667-FB4B-4475-8F88-083700938BE9}" presName="textNode" presStyleLbl="node1" presStyleIdx="1" presStyleCnt="3">
        <dgm:presLayoutVars>
          <dgm:bulletEnabled val="1"/>
        </dgm:presLayoutVars>
      </dgm:prSet>
      <dgm:spPr/>
      <dgm:t>
        <a:bodyPr/>
        <a:lstStyle/>
        <a:p>
          <a:endParaRPr lang="en-CA"/>
        </a:p>
      </dgm:t>
    </dgm:pt>
    <dgm:pt modelId="{BC8513D8-523D-4D4D-AAB2-281AA2EB291D}" type="pres">
      <dgm:prSet presAssocID="{9ABA0CA7-1AD3-46D9-B2B5-BED569914A2A}" presName="sibTrans" presStyleCnt="0"/>
      <dgm:spPr/>
    </dgm:pt>
    <dgm:pt modelId="{70B4F3B7-DC6F-4B3A-84DD-C3D7F8B36FE6}" type="pres">
      <dgm:prSet presAssocID="{FA5C5EFA-E675-468F-AD00-E5D7BEAF54EE}" presName="textNode" presStyleLbl="node1" presStyleIdx="2" presStyleCnt="3">
        <dgm:presLayoutVars>
          <dgm:bulletEnabled val="1"/>
        </dgm:presLayoutVars>
      </dgm:prSet>
      <dgm:spPr/>
      <dgm:t>
        <a:bodyPr/>
        <a:lstStyle/>
        <a:p>
          <a:endParaRPr lang="en-CA"/>
        </a:p>
      </dgm:t>
    </dgm:pt>
  </dgm:ptLst>
  <dgm:cxnLst>
    <dgm:cxn modelId="{1A166DAB-6FFC-4137-9FA4-CAA340CCACE5}" type="presOf" srcId="{42E3E667-FB4B-4475-8F88-083700938BE9}" destId="{993DE3C2-C329-48FE-AA19-A745D706738C}" srcOrd="0" destOrd="0" presId="urn:microsoft.com/office/officeart/2005/8/layout/hProcess9"/>
    <dgm:cxn modelId="{8777B5F9-4865-4F06-BA90-90F20D55E7C5}" type="presOf" srcId="{E8120759-79CE-48D3-8E80-B0F69715F5B5}" destId="{13104F20-E3FD-416A-A919-45A2596C439A}" srcOrd="0" destOrd="0" presId="urn:microsoft.com/office/officeart/2005/8/layout/hProcess9"/>
    <dgm:cxn modelId="{C209E59A-3348-4F0A-9136-56CA1F56BA3F}" type="presOf" srcId="{B3973773-92BC-45C1-93A6-A631B4D8AE30}" destId="{825286A6-57F7-47F2-B027-B2FFEA779C0B}" srcOrd="0" destOrd="0" presId="urn:microsoft.com/office/officeart/2005/8/layout/hProcess9"/>
    <dgm:cxn modelId="{DFB49643-7863-4ADD-A78C-77115BF4D512}" srcId="{B3973773-92BC-45C1-93A6-A631B4D8AE30}" destId="{FA5C5EFA-E675-468F-AD00-E5D7BEAF54EE}" srcOrd="2" destOrd="0" parTransId="{36BCE156-455F-49EC-AF75-5724B5284459}" sibTransId="{EC87FFD9-E4D9-4446-9907-78D030FC6F7D}"/>
    <dgm:cxn modelId="{63B78F5C-65A8-4E25-A2E7-1D52CC9372E7}" srcId="{B3973773-92BC-45C1-93A6-A631B4D8AE30}" destId="{42E3E667-FB4B-4475-8F88-083700938BE9}" srcOrd="1" destOrd="0" parTransId="{87F165BF-9618-4741-A789-D098B91F1A08}" sibTransId="{9ABA0CA7-1AD3-46D9-B2B5-BED569914A2A}"/>
    <dgm:cxn modelId="{7CFBA4B6-63BD-4473-9176-7FF7F81678FE}" type="presOf" srcId="{FA5C5EFA-E675-468F-AD00-E5D7BEAF54EE}" destId="{70B4F3B7-DC6F-4B3A-84DD-C3D7F8B36FE6}" srcOrd="0" destOrd="0" presId="urn:microsoft.com/office/officeart/2005/8/layout/hProcess9"/>
    <dgm:cxn modelId="{26D1CB67-F3B8-4A0C-9338-3361C65A9CF3}" srcId="{B3973773-92BC-45C1-93A6-A631B4D8AE30}" destId="{E8120759-79CE-48D3-8E80-B0F69715F5B5}" srcOrd="0" destOrd="0" parTransId="{ADD5203D-7798-4AB6-A557-6B7DFD0C1D9B}" sibTransId="{658725B5-3ED9-4FD8-935B-1A60AFE9F061}"/>
    <dgm:cxn modelId="{1EBB451C-B32D-4A4F-8AFA-D9DA5A1C8F26}" type="presParOf" srcId="{825286A6-57F7-47F2-B027-B2FFEA779C0B}" destId="{1E893946-6E34-4CD9-895E-E32EA062B9EF}" srcOrd="0" destOrd="0" presId="urn:microsoft.com/office/officeart/2005/8/layout/hProcess9"/>
    <dgm:cxn modelId="{78102A50-8F04-432F-8B4A-5E2BAB0040CA}" type="presParOf" srcId="{825286A6-57F7-47F2-B027-B2FFEA779C0B}" destId="{098C684A-D304-46DE-B34A-5A170D7BF47A}" srcOrd="1" destOrd="0" presId="urn:microsoft.com/office/officeart/2005/8/layout/hProcess9"/>
    <dgm:cxn modelId="{A736DFC7-481B-45DD-A61C-9032F87B8D78}" type="presParOf" srcId="{098C684A-D304-46DE-B34A-5A170D7BF47A}" destId="{13104F20-E3FD-416A-A919-45A2596C439A}" srcOrd="0" destOrd="0" presId="urn:microsoft.com/office/officeart/2005/8/layout/hProcess9"/>
    <dgm:cxn modelId="{D0CF22D8-64C8-4ED2-8897-8163C9133453}" type="presParOf" srcId="{098C684A-D304-46DE-B34A-5A170D7BF47A}" destId="{AF1BA130-AFBB-44E2-BB0A-0AA0C9901089}" srcOrd="1" destOrd="0" presId="urn:microsoft.com/office/officeart/2005/8/layout/hProcess9"/>
    <dgm:cxn modelId="{B7F5137C-6977-455A-A453-1B49671BB362}" type="presParOf" srcId="{098C684A-D304-46DE-B34A-5A170D7BF47A}" destId="{993DE3C2-C329-48FE-AA19-A745D706738C}" srcOrd="2" destOrd="0" presId="urn:microsoft.com/office/officeart/2005/8/layout/hProcess9"/>
    <dgm:cxn modelId="{5D7EB12E-4D7F-446D-B4EA-9DB8974CD770}" type="presParOf" srcId="{098C684A-D304-46DE-B34A-5A170D7BF47A}" destId="{BC8513D8-523D-4D4D-AAB2-281AA2EB291D}" srcOrd="3" destOrd="0" presId="urn:microsoft.com/office/officeart/2005/8/layout/hProcess9"/>
    <dgm:cxn modelId="{B68363C6-3A0F-47B4-8137-BED4E8B2F599}" type="presParOf" srcId="{098C684A-D304-46DE-B34A-5A170D7BF47A}" destId="{70B4F3B7-DC6F-4B3A-84DD-C3D7F8B36FE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A75847-71FF-473B-A37F-7A51B9154970}" type="doc">
      <dgm:prSet loTypeId="urn:microsoft.com/office/officeart/2005/8/layout/bProcess4" loCatId="process" qsTypeId="urn:microsoft.com/office/officeart/2005/8/quickstyle/3d8" qsCatId="3D" csTypeId="urn:microsoft.com/office/officeart/2005/8/colors/accent6_4" csCatId="accent6" phldr="1"/>
      <dgm:spPr/>
      <dgm:t>
        <a:bodyPr/>
        <a:lstStyle/>
        <a:p>
          <a:endParaRPr lang="en-CA"/>
        </a:p>
      </dgm:t>
    </dgm:pt>
    <dgm:pt modelId="{FF7601CC-64E8-4654-84B2-1F09D0B2A759}">
      <dgm:prSet phldrT="[Text]"/>
      <dgm:spPr>
        <a:xfrm>
          <a:off x="3487" y="247881"/>
          <a:ext cx="1892684" cy="1135610"/>
        </a:xfrm>
        <a:solidFill>
          <a:srgbClr val="2D2DB9">
            <a:shade val="50000"/>
            <a:hueOff val="0"/>
            <a:satOff val="0"/>
            <a:lumOff val="0"/>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Agree on definitions</a:t>
          </a:r>
          <a:endParaRPr lang="en-CA" dirty="0">
            <a:solidFill>
              <a:srgbClr val="FFFFFF"/>
            </a:solidFill>
            <a:latin typeface="Arial"/>
            <a:ea typeface="+mn-ea"/>
            <a:cs typeface="+mn-cs"/>
          </a:endParaRPr>
        </a:p>
      </dgm:t>
    </dgm:pt>
    <dgm:pt modelId="{E7B2129C-1AB6-4524-864E-29199B3DAF0A}" type="parTrans" cxnId="{DDEDA63C-5456-43AE-82C2-C4FEB8DE4614}">
      <dgm:prSet/>
      <dgm:spPr/>
      <dgm:t>
        <a:bodyPr/>
        <a:lstStyle/>
        <a:p>
          <a:endParaRPr lang="en-CA"/>
        </a:p>
      </dgm:t>
    </dgm:pt>
    <dgm:pt modelId="{B5846F39-076F-4547-8BEA-222B36C56F7A}" type="sibTrans" cxnId="{DDEDA63C-5456-43AE-82C2-C4FEB8DE4614}">
      <dgm:prSet/>
      <dgm:spPr>
        <a:xfrm rot="5400000">
          <a:off x="-317906" y="1151819"/>
          <a:ext cx="1409687" cy="170341"/>
        </a:xfrm>
        <a:solidFill>
          <a:srgbClr val="2D2DB9">
            <a:shade val="90000"/>
            <a:hueOff val="0"/>
            <a:satOff val="0"/>
            <a:lumOff val="0"/>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DA6E53B0-019F-4B74-94AB-7ED150DBA299}">
      <dgm:prSet phldrT="[Text]"/>
      <dgm:spPr>
        <a:xfrm>
          <a:off x="2520757" y="1667394"/>
          <a:ext cx="1892684" cy="1135610"/>
        </a:xfrm>
        <a:solidFill>
          <a:srgbClr val="2D2DB9">
            <a:shade val="50000"/>
            <a:hueOff val="0"/>
            <a:satOff val="-24652"/>
            <a:lumOff val="41185"/>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Select elicitation techniques</a:t>
          </a:r>
          <a:endParaRPr lang="en-CA" dirty="0">
            <a:solidFill>
              <a:srgbClr val="FFFFFF"/>
            </a:solidFill>
            <a:latin typeface="Arial"/>
            <a:ea typeface="+mn-ea"/>
            <a:cs typeface="+mn-cs"/>
          </a:endParaRPr>
        </a:p>
      </dgm:t>
    </dgm:pt>
    <dgm:pt modelId="{0A001828-3B56-45F3-84CF-5865B6D2C0CA}" type="parTrans" cxnId="{2F6AAD92-B7F7-47E8-BEFD-6E9DD8F472C4}">
      <dgm:prSet/>
      <dgm:spPr/>
      <dgm:t>
        <a:bodyPr/>
        <a:lstStyle/>
        <a:p>
          <a:endParaRPr lang="en-CA"/>
        </a:p>
      </dgm:t>
    </dgm:pt>
    <dgm:pt modelId="{0CB040FC-7712-452E-93D1-289673BD4C86}" type="sibTrans" cxnId="{2F6AAD92-B7F7-47E8-BEFD-6E9DD8F472C4}">
      <dgm:prSet/>
      <dgm:spPr>
        <a:xfrm rot="16200000">
          <a:off x="2199364" y="1151819"/>
          <a:ext cx="1409687" cy="170341"/>
        </a:xfrm>
        <a:solidFill>
          <a:srgbClr val="2D2DB9">
            <a:shade val="90000"/>
            <a:hueOff val="0"/>
            <a:satOff val="-26116"/>
            <a:lumOff val="38119"/>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3B4992CA-014A-45F2-8C77-2896824238D8}">
      <dgm:prSet phldrT="[Text]"/>
      <dgm:spPr>
        <a:xfrm>
          <a:off x="2520757" y="247881"/>
          <a:ext cx="1892684" cy="1135610"/>
        </a:xfrm>
        <a:solidFill>
          <a:srgbClr val="2D2DB9">
            <a:shade val="50000"/>
            <a:hueOff val="0"/>
            <a:satOff val="-24652"/>
            <a:lumOff val="41185"/>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Elicit security requirements</a:t>
          </a:r>
          <a:endParaRPr lang="en-CA" dirty="0">
            <a:solidFill>
              <a:srgbClr val="FFFFFF"/>
            </a:solidFill>
            <a:latin typeface="Arial"/>
            <a:ea typeface="+mn-ea"/>
            <a:cs typeface="+mn-cs"/>
          </a:endParaRPr>
        </a:p>
      </dgm:t>
    </dgm:pt>
    <dgm:pt modelId="{248AD798-93BA-4BD3-961B-0498887F2AB1}" type="parTrans" cxnId="{EA6C60F4-B04D-4FDC-93C3-44749B0D3B3A}">
      <dgm:prSet/>
      <dgm:spPr/>
      <dgm:t>
        <a:bodyPr/>
        <a:lstStyle/>
        <a:p>
          <a:endParaRPr lang="en-CA"/>
        </a:p>
      </dgm:t>
    </dgm:pt>
    <dgm:pt modelId="{D817CE17-2D6D-4D02-BC3E-D32F0B8D92AB}" type="sibTrans" cxnId="{EA6C60F4-B04D-4FDC-93C3-44749B0D3B3A}">
      <dgm:prSet/>
      <dgm:spPr>
        <a:xfrm>
          <a:off x="2909120" y="442062"/>
          <a:ext cx="2507444" cy="170341"/>
        </a:xfrm>
        <a:solidFill>
          <a:srgbClr val="2D2DB9">
            <a:shade val="90000"/>
            <a:hueOff val="0"/>
            <a:satOff val="-19587"/>
            <a:lumOff val="28589"/>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EBC16840-677E-48AE-A6DD-35E7F04CE2B9}">
      <dgm:prSet phldrT="[Text]"/>
      <dgm:spPr>
        <a:xfrm>
          <a:off x="5038028" y="247881"/>
          <a:ext cx="1892684" cy="1135610"/>
        </a:xfrm>
        <a:solidFill>
          <a:srgbClr val="2D2DB9">
            <a:shade val="50000"/>
            <a:hueOff val="0"/>
            <a:satOff val="-18489"/>
            <a:lumOff val="30889"/>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Categorize requirements</a:t>
          </a:r>
          <a:endParaRPr lang="en-CA" dirty="0">
            <a:solidFill>
              <a:srgbClr val="FFFFFF"/>
            </a:solidFill>
            <a:latin typeface="Arial"/>
            <a:ea typeface="+mn-ea"/>
            <a:cs typeface="+mn-cs"/>
          </a:endParaRPr>
        </a:p>
      </dgm:t>
    </dgm:pt>
    <dgm:pt modelId="{03BD5F84-E092-4845-87B1-7DC966449CBA}" type="parTrans" cxnId="{FF250E1D-0052-4731-AA9B-4F4CF6FEA715}">
      <dgm:prSet/>
      <dgm:spPr/>
      <dgm:t>
        <a:bodyPr/>
        <a:lstStyle/>
        <a:p>
          <a:endParaRPr lang="en-CA"/>
        </a:p>
      </dgm:t>
    </dgm:pt>
    <dgm:pt modelId="{BF46682C-602C-4694-BF7C-EFA0F9247C2F}" type="sibTrans" cxnId="{FF250E1D-0052-4731-AA9B-4F4CF6FEA715}">
      <dgm:prSet/>
      <dgm:spPr>
        <a:xfrm rot="5400000">
          <a:off x="4716634" y="1151819"/>
          <a:ext cx="1409687" cy="170341"/>
        </a:xfrm>
        <a:solidFill>
          <a:srgbClr val="2D2DB9">
            <a:shade val="90000"/>
            <a:hueOff val="0"/>
            <a:satOff val="-13058"/>
            <a:lumOff val="19060"/>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7FF5ACF5-E12D-4972-8FF3-E6E636973F6E}">
      <dgm:prSet phldrT="[Text]"/>
      <dgm:spPr>
        <a:xfrm>
          <a:off x="5038028" y="1667394"/>
          <a:ext cx="1892684" cy="1135610"/>
        </a:xfrm>
        <a:solidFill>
          <a:srgbClr val="2D2DB9">
            <a:shade val="50000"/>
            <a:hueOff val="0"/>
            <a:satOff val="-12326"/>
            <a:lumOff val="20592"/>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Prioritize requirements</a:t>
          </a:r>
          <a:endParaRPr lang="en-CA" dirty="0">
            <a:solidFill>
              <a:srgbClr val="FFFFFF"/>
            </a:solidFill>
            <a:latin typeface="Arial"/>
            <a:ea typeface="+mn-ea"/>
            <a:cs typeface="+mn-cs"/>
          </a:endParaRPr>
        </a:p>
      </dgm:t>
    </dgm:pt>
    <dgm:pt modelId="{BCDAB140-D7E4-4195-8082-6EAD12763B07}" type="parTrans" cxnId="{7D018F1D-334F-421B-9E7A-8271B8E91D8C}">
      <dgm:prSet/>
      <dgm:spPr/>
      <dgm:t>
        <a:bodyPr/>
        <a:lstStyle/>
        <a:p>
          <a:endParaRPr lang="en-CA"/>
        </a:p>
      </dgm:t>
    </dgm:pt>
    <dgm:pt modelId="{EF327756-3AC6-47D8-BAF0-23CA140CB71A}" type="sibTrans" cxnId="{7D018F1D-334F-421B-9E7A-8271B8E91D8C}">
      <dgm:prSet/>
      <dgm:spPr>
        <a:xfrm rot="5400000">
          <a:off x="4716634" y="2571332"/>
          <a:ext cx="1409687" cy="170341"/>
        </a:xfrm>
        <a:solidFill>
          <a:srgbClr val="2D2DB9">
            <a:shade val="90000"/>
            <a:hueOff val="0"/>
            <a:satOff val="-6529"/>
            <a:lumOff val="9530"/>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0A6AE0D2-1A3E-4FA1-9DBA-19DC2D086899}">
      <dgm:prSet phldrT="[Text]"/>
      <dgm:spPr>
        <a:xfrm>
          <a:off x="5038028" y="3086908"/>
          <a:ext cx="1892684" cy="1135610"/>
        </a:xfrm>
        <a:solidFill>
          <a:srgbClr val="2D2DB9">
            <a:shade val="50000"/>
            <a:hueOff val="0"/>
            <a:satOff val="-6163"/>
            <a:lumOff val="10296"/>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Review and inspect requirements</a:t>
          </a:r>
          <a:endParaRPr lang="en-CA" dirty="0">
            <a:solidFill>
              <a:srgbClr val="FFFFFF"/>
            </a:solidFill>
            <a:latin typeface="Arial"/>
            <a:ea typeface="+mn-ea"/>
            <a:cs typeface="+mn-cs"/>
          </a:endParaRPr>
        </a:p>
      </dgm:t>
    </dgm:pt>
    <dgm:pt modelId="{276526BA-AE42-479B-BACB-54725A3F12FB}" type="parTrans" cxnId="{AF5898F6-F7AC-405D-8F5B-DBBB743F8497}">
      <dgm:prSet/>
      <dgm:spPr/>
      <dgm:t>
        <a:bodyPr/>
        <a:lstStyle/>
        <a:p>
          <a:endParaRPr lang="en-CA"/>
        </a:p>
      </dgm:t>
    </dgm:pt>
    <dgm:pt modelId="{51A8C75C-918F-44B7-818C-5B555776C32A}" type="sibTrans" cxnId="{AF5898F6-F7AC-405D-8F5B-DBBB743F8497}">
      <dgm:prSet/>
      <dgm:spPr/>
      <dgm:t>
        <a:bodyPr/>
        <a:lstStyle/>
        <a:p>
          <a:endParaRPr lang="en-CA"/>
        </a:p>
      </dgm:t>
    </dgm:pt>
    <dgm:pt modelId="{CDB71334-C0FD-41B1-A81A-891C76F4EC73}">
      <dgm:prSet phldrT="[Text]"/>
      <dgm:spPr>
        <a:xfrm>
          <a:off x="3487" y="1667394"/>
          <a:ext cx="1892684" cy="1135610"/>
        </a:xfrm>
        <a:solidFill>
          <a:srgbClr val="2D2DB9">
            <a:shade val="50000"/>
            <a:hueOff val="0"/>
            <a:satOff val="-6163"/>
            <a:lumOff val="10296"/>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Identify assets and security goals</a:t>
          </a:r>
          <a:endParaRPr lang="en-CA" dirty="0">
            <a:solidFill>
              <a:srgbClr val="FFFFFF"/>
            </a:solidFill>
            <a:latin typeface="Arial"/>
            <a:ea typeface="+mn-ea"/>
            <a:cs typeface="+mn-cs"/>
          </a:endParaRPr>
        </a:p>
      </dgm:t>
    </dgm:pt>
    <dgm:pt modelId="{92F7FA4B-A9F4-4445-B231-8AE4340F3614}" type="parTrans" cxnId="{8C87F2D4-A7F7-4BA5-B468-A28B001A639B}">
      <dgm:prSet/>
      <dgm:spPr/>
      <dgm:t>
        <a:bodyPr/>
        <a:lstStyle/>
        <a:p>
          <a:endParaRPr lang="en-CA"/>
        </a:p>
      </dgm:t>
    </dgm:pt>
    <dgm:pt modelId="{78C41E14-8C8A-455F-B45C-11B6DC3D5BFB}" type="sibTrans" cxnId="{8C87F2D4-A7F7-4BA5-B468-A28B001A639B}">
      <dgm:prSet/>
      <dgm:spPr>
        <a:xfrm rot="5400000">
          <a:off x="-317906" y="2571332"/>
          <a:ext cx="1409687" cy="170341"/>
        </a:xfrm>
        <a:solidFill>
          <a:srgbClr val="2D2DB9">
            <a:shade val="90000"/>
            <a:hueOff val="0"/>
            <a:satOff val="-6529"/>
            <a:lumOff val="9530"/>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4312B614-087B-427C-BF52-2391DF3BD787}">
      <dgm:prSet phldrT="[Text]"/>
      <dgm:spPr>
        <a:xfrm>
          <a:off x="3487" y="3086908"/>
          <a:ext cx="1892684" cy="1135610"/>
        </a:xfrm>
        <a:solidFill>
          <a:srgbClr val="2D2DB9">
            <a:shade val="50000"/>
            <a:hueOff val="0"/>
            <a:satOff val="-12326"/>
            <a:lumOff val="20592"/>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Develop artifacts</a:t>
          </a:r>
          <a:endParaRPr lang="en-CA" dirty="0">
            <a:solidFill>
              <a:srgbClr val="FFFFFF"/>
            </a:solidFill>
            <a:latin typeface="Arial"/>
            <a:ea typeface="+mn-ea"/>
            <a:cs typeface="+mn-cs"/>
          </a:endParaRPr>
        </a:p>
      </dgm:t>
    </dgm:pt>
    <dgm:pt modelId="{6DEA3FBA-D58A-410C-A177-3EEC6549A571}" type="parTrans" cxnId="{C667B1C9-F41B-4BA9-83A9-1EBB281726D4}">
      <dgm:prSet/>
      <dgm:spPr/>
      <dgm:t>
        <a:bodyPr/>
        <a:lstStyle/>
        <a:p>
          <a:endParaRPr lang="en-CA"/>
        </a:p>
      </dgm:t>
    </dgm:pt>
    <dgm:pt modelId="{AC2F9500-8D81-4FA0-93EB-56A6E67DCE43}" type="sibTrans" cxnId="{C667B1C9-F41B-4BA9-83A9-1EBB281726D4}">
      <dgm:prSet/>
      <dgm:spPr>
        <a:xfrm>
          <a:off x="391850" y="3281089"/>
          <a:ext cx="2507444" cy="170341"/>
        </a:xfrm>
        <a:solidFill>
          <a:srgbClr val="2D2DB9">
            <a:shade val="90000"/>
            <a:hueOff val="0"/>
            <a:satOff val="-13058"/>
            <a:lumOff val="19060"/>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4BCD2E36-3A2B-40A2-876E-E5FDDDA74F55}">
      <dgm:prSet phldrT="[Text]"/>
      <dgm:spPr>
        <a:xfrm>
          <a:off x="2520757" y="3086908"/>
          <a:ext cx="1892684" cy="1135610"/>
        </a:xfrm>
        <a:solidFill>
          <a:srgbClr val="2D2DB9">
            <a:shade val="50000"/>
            <a:hueOff val="0"/>
            <a:satOff val="-18489"/>
            <a:lumOff val="30889"/>
            <a:alphaOff val="0"/>
          </a:srgb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rgbClr val="FFFFFF"/>
          </a:contourClr>
        </a:sp3d>
      </dgm:spPr>
      <dgm:t>
        <a:bodyPr/>
        <a:lstStyle/>
        <a:p>
          <a:r>
            <a:rPr lang="en-CA" dirty="0" smtClean="0">
              <a:solidFill>
                <a:srgbClr val="FFFFFF"/>
              </a:solidFill>
              <a:latin typeface="Arial"/>
              <a:ea typeface="+mn-ea"/>
              <a:cs typeface="+mn-cs"/>
            </a:rPr>
            <a:t>Perform risk assessment</a:t>
          </a:r>
          <a:endParaRPr lang="en-CA" dirty="0">
            <a:solidFill>
              <a:srgbClr val="FFFFFF"/>
            </a:solidFill>
            <a:latin typeface="Arial"/>
            <a:ea typeface="+mn-ea"/>
            <a:cs typeface="+mn-cs"/>
          </a:endParaRPr>
        </a:p>
      </dgm:t>
    </dgm:pt>
    <dgm:pt modelId="{5356B099-D4E5-4CA9-8AF0-004E02938401}" type="parTrans" cxnId="{51CD38FC-6946-4A9E-9A5C-B8F7E6C48839}">
      <dgm:prSet/>
      <dgm:spPr/>
      <dgm:t>
        <a:bodyPr/>
        <a:lstStyle/>
        <a:p>
          <a:endParaRPr lang="en-CA"/>
        </a:p>
      </dgm:t>
    </dgm:pt>
    <dgm:pt modelId="{13A24A24-5A94-41AF-9DD1-4F9D64CBF2B0}" type="sibTrans" cxnId="{51CD38FC-6946-4A9E-9A5C-B8F7E6C48839}">
      <dgm:prSet/>
      <dgm:spPr>
        <a:xfrm rot="16200000">
          <a:off x="2199364" y="2571332"/>
          <a:ext cx="1409687" cy="170341"/>
        </a:xfrm>
        <a:solidFill>
          <a:srgbClr val="2D2DB9">
            <a:shade val="90000"/>
            <a:hueOff val="0"/>
            <a:satOff val="-19587"/>
            <a:lumOff val="28589"/>
            <a:alphaOff val="0"/>
          </a:srgbClr>
        </a:solidFill>
        <a:ln>
          <a:noFill/>
        </a:ln>
        <a:effectLst>
          <a:outerShdw blurRad="40000" dist="23000" dir="5400000" rotWithShape="0">
            <a:srgbClr val="000000">
              <a:alpha val="35000"/>
            </a:srgbClr>
          </a:outerShdw>
        </a:effectLst>
        <a:sp3d z="-152000" extrusionH="63500" prstMaterial="matte">
          <a:bevelT w="50800" h="19050" prst="relaxedInset"/>
          <a:contourClr>
            <a:srgbClr val="FFFFFF"/>
          </a:contourClr>
        </a:sp3d>
      </dgm:spPr>
      <dgm:t>
        <a:bodyPr/>
        <a:lstStyle/>
        <a:p>
          <a:endParaRPr lang="en-CA" dirty="0"/>
        </a:p>
      </dgm:t>
    </dgm:pt>
    <dgm:pt modelId="{071E70D3-C913-49F4-931D-7ED2C416833F}" type="pres">
      <dgm:prSet presAssocID="{37A75847-71FF-473B-A37F-7A51B9154970}" presName="Name0" presStyleCnt="0">
        <dgm:presLayoutVars>
          <dgm:dir/>
          <dgm:resizeHandles/>
        </dgm:presLayoutVars>
      </dgm:prSet>
      <dgm:spPr/>
      <dgm:t>
        <a:bodyPr/>
        <a:lstStyle/>
        <a:p>
          <a:endParaRPr lang="en-CA"/>
        </a:p>
      </dgm:t>
    </dgm:pt>
    <dgm:pt modelId="{4F96E3C0-EB0A-4A32-926D-D0DC8C82DFDB}" type="pres">
      <dgm:prSet presAssocID="{FF7601CC-64E8-4654-84B2-1F09D0B2A759}" presName="compNode" presStyleCnt="0"/>
      <dgm:spPr/>
    </dgm:pt>
    <dgm:pt modelId="{08FB1147-6A7C-410F-B063-7BAA03F81787}" type="pres">
      <dgm:prSet presAssocID="{FF7601CC-64E8-4654-84B2-1F09D0B2A759}" presName="dummyConnPt" presStyleCnt="0"/>
      <dgm:spPr/>
    </dgm:pt>
    <dgm:pt modelId="{DEEBD824-3D74-4B9C-85E8-8A742C4E7961}" type="pres">
      <dgm:prSet presAssocID="{FF7601CC-64E8-4654-84B2-1F09D0B2A759}" presName="node" presStyleLbl="node1" presStyleIdx="0" presStyleCnt="9">
        <dgm:presLayoutVars>
          <dgm:bulletEnabled val="1"/>
        </dgm:presLayoutVars>
      </dgm:prSet>
      <dgm:spPr>
        <a:prstGeom prst="roundRect">
          <a:avLst>
            <a:gd name="adj" fmla="val 10000"/>
          </a:avLst>
        </a:prstGeom>
      </dgm:spPr>
      <dgm:t>
        <a:bodyPr/>
        <a:lstStyle/>
        <a:p>
          <a:endParaRPr lang="en-CA"/>
        </a:p>
      </dgm:t>
    </dgm:pt>
    <dgm:pt modelId="{928FB8EC-8CDD-4E19-AF3B-2EA1EB998175}" type="pres">
      <dgm:prSet presAssocID="{B5846F39-076F-4547-8BEA-222B36C56F7A}" presName="sibTrans" presStyleLbl="bgSibTrans2D1" presStyleIdx="0" presStyleCnt="8"/>
      <dgm:spPr>
        <a:prstGeom prst="rect">
          <a:avLst/>
        </a:prstGeom>
      </dgm:spPr>
      <dgm:t>
        <a:bodyPr/>
        <a:lstStyle/>
        <a:p>
          <a:endParaRPr lang="en-CA"/>
        </a:p>
      </dgm:t>
    </dgm:pt>
    <dgm:pt modelId="{BEBD1BD8-E6F4-41C1-A01C-FD832F891020}" type="pres">
      <dgm:prSet presAssocID="{CDB71334-C0FD-41B1-A81A-891C76F4EC73}" presName="compNode" presStyleCnt="0"/>
      <dgm:spPr/>
    </dgm:pt>
    <dgm:pt modelId="{DD5C0EE1-032C-4EA3-96EA-6E7C3EB58F6A}" type="pres">
      <dgm:prSet presAssocID="{CDB71334-C0FD-41B1-A81A-891C76F4EC73}" presName="dummyConnPt" presStyleCnt="0"/>
      <dgm:spPr/>
    </dgm:pt>
    <dgm:pt modelId="{BEA7EFB1-3F34-4FB2-AA24-B7C154E908FE}" type="pres">
      <dgm:prSet presAssocID="{CDB71334-C0FD-41B1-A81A-891C76F4EC73}" presName="node" presStyleLbl="node1" presStyleIdx="1" presStyleCnt="9">
        <dgm:presLayoutVars>
          <dgm:bulletEnabled val="1"/>
        </dgm:presLayoutVars>
      </dgm:prSet>
      <dgm:spPr>
        <a:prstGeom prst="roundRect">
          <a:avLst>
            <a:gd name="adj" fmla="val 10000"/>
          </a:avLst>
        </a:prstGeom>
      </dgm:spPr>
      <dgm:t>
        <a:bodyPr/>
        <a:lstStyle/>
        <a:p>
          <a:endParaRPr lang="en-CA"/>
        </a:p>
      </dgm:t>
    </dgm:pt>
    <dgm:pt modelId="{C1C31491-4F27-4CF1-BD1C-8BBB2537DB44}" type="pres">
      <dgm:prSet presAssocID="{78C41E14-8C8A-455F-B45C-11B6DC3D5BFB}" presName="sibTrans" presStyleLbl="bgSibTrans2D1" presStyleIdx="1" presStyleCnt="8"/>
      <dgm:spPr>
        <a:prstGeom prst="rect">
          <a:avLst/>
        </a:prstGeom>
      </dgm:spPr>
      <dgm:t>
        <a:bodyPr/>
        <a:lstStyle/>
        <a:p>
          <a:endParaRPr lang="en-CA"/>
        </a:p>
      </dgm:t>
    </dgm:pt>
    <dgm:pt modelId="{78406363-9523-423B-90DB-207637146D01}" type="pres">
      <dgm:prSet presAssocID="{4312B614-087B-427C-BF52-2391DF3BD787}" presName="compNode" presStyleCnt="0"/>
      <dgm:spPr/>
    </dgm:pt>
    <dgm:pt modelId="{5FA93114-B357-45BF-B45A-031AA8149B38}" type="pres">
      <dgm:prSet presAssocID="{4312B614-087B-427C-BF52-2391DF3BD787}" presName="dummyConnPt" presStyleCnt="0"/>
      <dgm:spPr/>
    </dgm:pt>
    <dgm:pt modelId="{87BBAC85-0695-477E-8BAE-3A0B9EF14822}" type="pres">
      <dgm:prSet presAssocID="{4312B614-087B-427C-BF52-2391DF3BD787}" presName="node" presStyleLbl="node1" presStyleIdx="2" presStyleCnt="9">
        <dgm:presLayoutVars>
          <dgm:bulletEnabled val="1"/>
        </dgm:presLayoutVars>
      </dgm:prSet>
      <dgm:spPr>
        <a:prstGeom prst="roundRect">
          <a:avLst>
            <a:gd name="adj" fmla="val 10000"/>
          </a:avLst>
        </a:prstGeom>
      </dgm:spPr>
      <dgm:t>
        <a:bodyPr/>
        <a:lstStyle/>
        <a:p>
          <a:endParaRPr lang="en-CA"/>
        </a:p>
      </dgm:t>
    </dgm:pt>
    <dgm:pt modelId="{E1003A5D-B198-4ACE-A002-CE20581F45BA}" type="pres">
      <dgm:prSet presAssocID="{AC2F9500-8D81-4FA0-93EB-56A6E67DCE43}" presName="sibTrans" presStyleLbl="bgSibTrans2D1" presStyleIdx="2" presStyleCnt="8"/>
      <dgm:spPr>
        <a:prstGeom prst="rect">
          <a:avLst/>
        </a:prstGeom>
      </dgm:spPr>
      <dgm:t>
        <a:bodyPr/>
        <a:lstStyle/>
        <a:p>
          <a:endParaRPr lang="en-CA"/>
        </a:p>
      </dgm:t>
    </dgm:pt>
    <dgm:pt modelId="{7C75DBCD-2BCF-4299-B3FF-B34FB796911D}" type="pres">
      <dgm:prSet presAssocID="{4BCD2E36-3A2B-40A2-876E-E5FDDDA74F55}" presName="compNode" presStyleCnt="0"/>
      <dgm:spPr/>
    </dgm:pt>
    <dgm:pt modelId="{9309252E-AF0E-45DC-838C-8671B4E87CD5}" type="pres">
      <dgm:prSet presAssocID="{4BCD2E36-3A2B-40A2-876E-E5FDDDA74F55}" presName="dummyConnPt" presStyleCnt="0"/>
      <dgm:spPr/>
    </dgm:pt>
    <dgm:pt modelId="{E1CBF825-51C3-4399-B5BD-31995DB63F89}" type="pres">
      <dgm:prSet presAssocID="{4BCD2E36-3A2B-40A2-876E-E5FDDDA74F55}" presName="node" presStyleLbl="node1" presStyleIdx="3" presStyleCnt="9">
        <dgm:presLayoutVars>
          <dgm:bulletEnabled val="1"/>
        </dgm:presLayoutVars>
      </dgm:prSet>
      <dgm:spPr>
        <a:prstGeom prst="roundRect">
          <a:avLst>
            <a:gd name="adj" fmla="val 10000"/>
          </a:avLst>
        </a:prstGeom>
      </dgm:spPr>
      <dgm:t>
        <a:bodyPr/>
        <a:lstStyle/>
        <a:p>
          <a:endParaRPr lang="en-CA"/>
        </a:p>
      </dgm:t>
    </dgm:pt>
    <dgm:pt modelId="{C351CA3E-3347-4B78-9C74-86DB4957B098}" type="pres">
      <dgm:prSet presAssocID="{13A24A24-5A94-41AF-9DD1-4F9D64CBF2B0}" presName="sibTrans" presStyleLbl="bgSibTrans2D1" presStyleIdx="3" presStyleCnt="8"/>
      <dgm:spPr>
        <a:prstGeom prst="rect">
          <a:avLst/>
        </a:prstGeom>
      </dgm:spPr>
      <dgm:t>
        <a:bodyPr/>
        <a:lstStyle/>
        <a:p>
          <a:endParaRPr lang="en-CA"/>
        </a:p>
      </dgm:t>
    </dgm:pt>
    <dgm:pt modelId="{3BE62B4E-9B2F-4903-B130-AD68C54D4728}" type="pres">
      <dgm:prSet presAssocID="{DA6E53B0-019F-4B74-94AB-7ED150DBA299}" presName="compNode" presStyleCnt="0"/>
      <dgm:spPr/>
    </dgm:pt>
    <dgm:pt modelId="{EB509A91-9152-4472-A315-CD4B3465DBD4}" type="pres">
      <dgm:prSet presAssocID="{DA6E53B0-019F-4B74-94AB-7ED150DBA299}" presName="dummyConnPt" presStyleCnt="0"/>
      <dgm:spPr/>
    </dgm:pt>
    <dgm:pt modelId="{B0917931-2746-4E20-89A0-9FCB00FAD023}" type="pres">
      <dgm:prSet presAssocID="{DA6E53B0-019F-4B74-94AB-7ED150DBA299}" presName="node" presStyleLbl="node1" presStyleIdx="4" presStyleCnt="9">
        <dgm:presLayoutVars>
          <dgm:bulletEnabled val="1"/>
        </dgm:presLayoutVars>
      </dgm:prSet>
      <dgm:spPr>
        <a:prstGeom prst="roundRect">
          <a:avLst>
            <a:gd name="adj" fmla="val 10000"/>
          </a:avLst>
        </a:prstGeom>
      </dgm:spPr>
      <dgm:t>
        <a:bodyPr/>
        <a:lstStyle/>
        <a:p>
          <a:endParaRPr lang="en-CA"/>
        </a:p>
      </dgm:t>
    </dgm:pt>
    <dgm:pt modelId="{49A01A0B-DBB9-49BE-B214-E47FF255239D}" type="pres">
      <dgm:prSet presAssocID="{0CB040FC-7712-452E-93D1-289673BD4C86}" presName="sibTrans" presStyleLbl="bgSibTrans2D1" presStyleIdx="4" presStyleCnt="8"/>
      <dgm:spPr>
        <a:prstGeom prst="rect">
          <a:avLst/>
        </a:prstGeom>
      </dgm:spPr>
      <dgm:t>
        <a:bodyPr/>
        <a:lstStyle/>
        <a:p>
          <a:endParaRPr lang="en-CA"/>
        </a:p>
      </dgm:t>
    </dgm:pt>
    <dgm:pt modelId="{37DD98FF-B499-4035-8410-31B8B094CF4D}" type="pres">
      <dgm:prSet presAssocID="{3B4992CA-014A-45F2-8C77-2896824238D8}" presName="compNode" presStyleCnt="0"/>
      <dgm:spPr/>
    </dgm:pt>
    <dgm:pt modelId="{AFDDCE58-82B9-4AAD-87FA-AEB2A39018B7}" type="pres">
      <dgm:prSet presAssocID="{3B4992CA-014A-45F2-8C77-2896824238D8}" presName="dummyConnPt" presStyleCnt="0"/>
      <dgm:spPr/>
    </dgm:pt>
    <dgm:pt modelId="{854C391F-D1D4-4AB7-8731-C81EC8C3BEEB}" type="pres">
      <dgm:prSet presAssocID="{3B4992CA-014A-45F2-8C77-2896824238D8}" presName="node" presStyleLbl="node1" presStyleIdx="5" presStyleCnt="9">
        <dgm:presLayoutVars>
          <dgm:bulletEnabled val="1"/>
        </dgm:presLayoutVars>
      </dgm:prSet>
      <dgm:spPr>
        <a:prstGeom prst="roundRect">
          <a:avLst>
            <a:gd name="adj" fmla="val 10000"/>
          </a:avLst>
        </a:prstGeom>
      </dgm:spPr>
      <dgm:t>
        <a:bodyPr/>
        <a:lstStyle/>
        <a:p>
          <a:endParaRPr lang="en-CA"/>
        </a:p>
      </dgm:t>
    </dgm:pt>
    <dgm:pt modelId="{35DECBC8-3D06-410B-8C2A-1D92AAA185AE}" type="pres">
      <dgm:prSet presAssocID="{D817CE17-2D6D-4D02-BC3E-D32F0B8D92AB}" presName="sibTrans" presStyleLbl="bgSibTrans2D1" presStyleIdx="5" presStyleCnt="8"/>
      <dgm:spPr>
        <a:prstGeom prst="rect">
          <a:avLst/>
        </a:prstGeom>
      </dgm:spPr>
      <dgm:t>
        <a:bodyPr/>
        <a:lstStyle/>
        <a:p>
          <a:endParaRPr lang="en-CA"/>
        </a:p>
      </dgm:t>
    </dgm:pt>
    <dgm:pt modelId="{AE18D1C0-4AED-4481-AEA1-BACA80D42659}" type="pres">
      <dgm:prSet presAssocID="{EBC16840-677E-48AE-A6DD-35E7F04CE2B9}" presName="compNode" presStyleCnt="0"/>
      <dgm:spPr/>
    </dgm:pt>
    <dgm:pt modelId="{402FED1D-B8E9-4AA0-8273-41EC0AEF10DC}" type="pres">
      <dgm:prSet presAssocID="{EBC16840-677E-48AE-A6DD-35E7F04CE2B9}" presName="dummyConnPt" presStyleCnt="0"/>
      <dgm:spPr/>
    </dgm:pt>
    <dgm:pt modelId="{D3A73D1B-7256-49DE-9B54-D0170A46C929}" type="pres">
      <dgm:prSet presAssocID="{EBC16840-677E-48AE-A6DD-35E7F04CE2B9}" presName="node" presStyleLbl="node1" presStyleIdx="6" presStyleCnt="9">
        <dgm:presLayoutVars>
          <dgm:bulletEnabled val="1"/>
        </dgm:presLayoutVars>
      </dgm:prSet>
      <dgm:spPr>
        <a:prstGeom prst="roundRect">
          <a:avLst>
            <a:gd name="adj" fmla="val 10000"/>
          </a:avLst>
        </a:prstGeom>
      </dgm:spPr>
      <dgm:t>
        <a:bodyPr/>
        <a:lstStyle/>
        <a:p>
          <a:endParaRPr lang="en-CA"/>
        </a:p>
      </dgm:t>
    </dgm:pt>
    <dgm:pt modelId="{16480D56-FDA9-4B5D-9D69-BA6E2977855D}" type="pres">
      <dgm:prSet presAssocID="{BF46682C-602C-4694-BF7C-EFA0F9247C2F}" presName="sibTrans" presStyleLbl="bgSibTrans2D1" presStyleIdx="6" presStyleCnt="8"/>
      <dgm:spPr>
        <a:prstGeom prst="rect">
          <a:avLst/>
        </a:prstGeom>
      </dgm:spPr>
      <dgm:t>
        <a:bodyPr/>
        <a:lstStyle/>
        <a:p>
          <a:endParaRPr lang="en-CA"/>
        </a:p>
      </dgm:t>
    </dgm:pt>
    <dgm:pt modelId="{738427C6-2984-4E85-AF7B-9BCB42FB598C}" type="pres">
      <dgm:prSet presAssocID="{7FF5ACF5-E12D-4972-8FF3-E6E636973F6E}" presName="compNode" presStyleCnt="0"/>
      <dgm:spPr/>
    </dgm:pt>
    <dgm:pt modelId="{95239A59-CE91-46D6-9B37-A7481B0AABBA}" type="pres">
      <dgm:prSet presAssocID="{7FF5ACF5-E12D-4972-8FF3-E6E636973F6E}" presName="dummyConnPt" presStyleCnt="0"/>
      <dgm:spPr/>
    </dgm:pt>
    <dgm:pt modelId="{3A230B79-EBCD-4A18-B7E3-5E0440DD025B}" type="pres">
      <dgm:prSet presAssocID="{7FF5ACF5-E12D-4972-8FF3-E6E636973F6E}" presName="node" presStyleLbl="node1" presStyleIdx="7" presStyleCnt="9">
        <dgm:presLayoutVars>
          <dgm:bulletEnabled val="1"/>
        </dgm:presLayoutVars>
      </dgm:prSet>
      <dgm:spPr>
        <a:prstGeom prst="roundRect">
          <a:avLst>
            <a:gd name="adj" fmla="val 10000"/>
          </a:avLst>
        </a:prstGeom>
      </dgm:spPr>
      <dgm:t>
        <a:bodyPr/>
        <a:lstStyle/>
        <a:p>
          <a:endParaRPr lang="en-CA"/>
        </a:p>
      </dgm:t>
    </dgm:pt>
    <dgm:pt modelId="{8459F01E-6949-4DBC-81E9-0B307F24F591}" type="pres">
      <dgm:prSet presAssocID="{EF327756-3AC6-47D8-BAF0-23CA140CB71A}" presName="sibTrans" presStyleLbl="bgSibTrans2D1" presStyleIdx="7" presStyleCnt="8"/>
      <dgm:spPr>
        <a:prstGeom prst="rect">
          <a:avLst/>
        </a:prstGeom>
      </dgm:spPr>
      <dgm:t>
        <a:bodyPr/>
        <a:lstStyle/>
        <a:p>
          <a:endParaRPr lang="en-CA"/>
        </a:p>
      </dgm:t>
    </dgm:pt>
    <dgm:pt modelId="{D292CA0F-DCD1-4355-8259-21AD00195B1B}" type="pres">
      <dgm:prSet presAssocID="{0A6AE0D2-1A3E-4FA1-9DBA-19DC2D086899}" presName="compNode" presStyleCnt="0"/>
      <dgm:spPr/>
    </dgm:pt>
    <dgm:pt modelId="{AB0F3F55-E0DF-4F6B-8301-0FA4600BFD75}" type="pres">
      <dgm:prSet presAssocID="{0A6AE0D2-1A3E-4FA1-9DBA-19DC2D086899}" presName="dummyConnPt" presStyleCnt="0"/>
      <dgm:spPr/>
    </dgm:pt>
    <dgm:pt modelId="{47383C48-3A83-42F7-B711-ED8B9C41660D}" type="pres">
      <dgm:prSet presAssocID="{0A6AE0D2-1A3E-4FA1-9DBA-19DC2D086899}" presName="node" presStyleLbl="node1" presStyleIdx="8" presStyleCnt="9">
        <dgm:presLayoutVars>
          <dgm:bulletEnabled val="1"/>
        </dgm:presLayoutVars>
      </dgm:prSet>
      <dgm:spPr>
        <a:prstGeom prst="roundRect">
          <a:avLst>
            <a:gd name="adj" fmla="val 10000"/>
          </a:avLst>
        </a:prstGeom>
      </dgm:spPr>
      <dgm:t>
        <a:bodyPr/>
        <a:lstStyle/>
        <a:p>
          <a:endParaRPr lang="en-CA"/>
        </a:p>
      </dgm:t>
    </dgm:pt>
  </dgm:ptLst>
  <dgm:cxnLst>
    <dgm:cxn modelId="{CAC64B88-6174-40D7-A772-E66A894A284C}" type="presOf" srcId="{13A24A24-5A94-41AF-9DD1-4F9D64CBF2B0}" destId="{C351CA3E-3347-4B78-9C74-86DB4957B098}" srcOrd="0" destOrd="0" presId="urn:microsoft.com/office/officeart/2005/8/layout/bProcess4"/>
    <dgm:cxn modelId="{3133E5ED-0471-4C83-A789-E38908E12FEB}" type="presOf" srcId="{4312B614-087B-427C-BF52-2391DF3BD787}" destId="{87BBAC85-0695-477E-8BAE-3A0B9EF14822}" srcOrd="0" destOrd="0" presId="urn:microsoft.com/office/officeart/2005/8/layout/bProcess4"/>
    <dgm:cxn modelId="{2F6AAD92-B7F7-47E8-BEFD-6E9DD8F472C4}" srcId="{37A75847-71FF-473B-A37F-7A51B9154970}" destId="{DA6E53B0-019F-4B74-94AB-7ED150DBA299}" srcOrd="4" destOrd="0" parTransId="{0A001828-3B56-45F3-84CF-5865B6D2C0CA}" sibTransId="{0CB040FC-7712-452E-93D1-289673BD4C86}"/>
    <dgm:cxn modelId="{8C87F2D4-A7F7-4BA5-B468-A28B001A639B}" srcId="{37A75847-71FF-473B-A37F-7A51B9154970}" destId="{CDB71334-C0FD-41B1-A81A-891C76F4EC73}" srcOrd="1" destOrd="0" parTransId="{92F7FA4B-A9F4-4445-B231-8AE4340F3614}" sibTransId="{78C41E14-8C8A-455F-B45C-11B6DC3D5BFB}"/>
    <dgm:cxn modelId="{ED720A2E-5084-45A6-B741-47FFDBE5CE62}" type="presOf" srcId="{D817CE17-2D6D-4D02-BC3E-D32F0B8D92AB}" destId="{35DECBC8-3D06-410B-8C2A-1D92AAA185AE}" srcOrd="0" destOrd="0" presId="urn:microsoft.com/office/officeart/2005/8/layout/bProcess4"/>
    <dgm:cxn modelId="{51CD38FC-6946-4A9E-9A5C-B8F7E6C48839}" srcId="{37A75847-71FF-473B-A37F-7A51B9154970}" destId="{4BCD2E36-3A2B-40A2-876E-E5FDDDA74F55}" srcOrd="3" destOrd="0" parTransId="{5356B099-D4E5-4CA9-8AF0-004E02938401}" sibTransId="{13A24A24-5A94-41AF-9DD1-4F9D64CBF2B0}"/>
    <dgm:cxn modelId="{7D018F1D-334F-421B-9E7A-8271B8E91D8C}" srcId="{37A75847-71FF-473B-A37F-7A51B9154970}" destId="{7FF5ACF5-E12D-4972-8FF3-E6E636973F6E}" srcOrd="7" destOrd="0" parTransId="{BCDAB140-D7E4-4195-8082-6EAD12763B07}" sibTransId="{EF327756-3AC6-47D8-BAF0-23CA140CB71A}"/>
    <dgm:cxn modelId="{AA2E9E79-545D-47A5-9418-C02411842354}" type="presOf" srcId="{AC2F9500-8D81-4FA0-93EB-56A6E67DCE43}" destId="{E1003A5D-B198-4ACE-A002-CE20581F45BA}" srcOrd="0" destOrd="0" presId="urn:microsoft.com/office/officeart/2005/8/layout/bProcess4"/>
    <dgm:cxn modelId="{9ED4002C-CB47-49CA-956A-16D6F350D954}" type="presOf" srcId="{EF327756-3AC6-47D8-BAF0-23CA140CB71A}" destId="{8459F01E-6949-4DBC-81E9-0B307F24F591}" srcOrd="0" destOrd="0" presId="urn:microsoft.com/office/officeart/2005/8/layout/bProcess4"/>
    <dgm:cxn modelId="{61E73D22-411E-4452-BE0B-FFA0AC849DEF}" type="presOf" srcId="{DA6E53B0-019F-4B74-94AB-7ED150DBA299}" destId="{B0917931-2746-4E20-89A0-9FCB00FAD023}" srcOrd="0" destOrd="0" presId="urn:microsoft.com/office/officeart/2005/8/layout/bProcess4"/>
    <dgm:cxn modelId="{D3A272EA-2581-4727-96EC-711BEF0B4B06}" type="presOf" srcId="{EBC16840-677E-48AE-A6DD-35E7F04CE2B9}" destId="{D3A73D1B-7256-49DE-9B54-D0170A46C929}" srcOrd="0" destOrd="0" presId="urn:microsoft.com/office/officeart/2005/8/layout/bProcess4"/>
    <dgm:cxn modelId="{666D2501-1164-4128-888F-6FA9CC504290}" type="presOf" srcId="{CDB71334-C0FD-41B1-A81A-891C76F4EC73}" destId="{BEA7EFB1-3F34-4FB2-AA24-B7C154E908FE}" srcOrd="0" destOrd="0" presId="urn:microsoft.com/office/officeart/2005/8/layout/bProcess4"/>
    <dgm:cxn modelId="{69B86AF5-43CC-44D3-81FA-6E094910DFC7}" type="presOf" srcId="{3B4992CA-014A-45F2-8C77-2896824238D8}" destId="{854C391F-D1D4-4AB7-8731-C81EC8C3BEEB}" srcOrd="0" destOrd="0" presId="urn:microsoft.com/office/officeart/2005/8/layout/bProcess4"/>
    <dgm:cxn modelId="{1292BCFC-C2F7-42FF-A006-C9367605B2F2}" type="presOf" srcId="{7FF5ACF5-E12D-4972-8FF3-E6E636973F6E}" destId="{3A230B79-EBCD-4A18-B7E3-5E0440DD025B}" srcOrd="0" destOrd="0" presId="urn:microsoft.com/office/officeart/2005/8/layout/bProcess4"/>
    <dgm:cxn modelId="{FF250E1D-0052-4731-AA9B-4F4CF6FEA715}" srcId="{37A75847-71FF-473B-A37F-7A51B9154970}" destId="{EBC16840-677E-48AE-A6DD-35E7F04CE2B9}" srcOrd="6" destOrd="0" parTransId="{03BD5F84-E092-4845-87B1-7DC966449CBA}" sibTransId="{BF46682C-602C-4694-BF7C-EFA0F9247C2F}"/>
    <dgm:cxn modelId="{35F31678-8C64-45CD-ACF8-93DE0DEA99EE}" type="presOf" srcId="{BF46682C-602C-4694-BF7C-EFA0F9247C2F}" destId="{16480D56-FDA9-4B5D-9D69-BA6E2977855D}" srcOrd="0" destOrd="0" presId="urn:microsoft.com/office/officeart/2005/8/layout/bProcess4"/>
    <dgm:cxn modelId="{4231F176-08A8-4DD1-AB7B-34813A4C9E4E}" type="presOf" srcId="{37A75847-71FF-473B-A37F-7A51B9154970}" destId="{071E70D3-C913-49F4-931D-7ED2C416833F}" srcOrd="0" destOrd="0" presId="urn:microsoft.com/office/officeart/2005/8/layout/bProcess4"/>
    <dgm:cxn modelId="{EA6C60F4-B04D-4FDC-93C3-44749B0D3B3A}" srcId="{37A75847-71FF-473B-A37F-7A51B9154970}" destId="{3B4992CA-014A-45F2-8C77-2896824238D8}" srcOrd="5" destOrd="0" parTransId="{248AD798-93BA-4BD3-961B-0498887F2AB1}" sibTransId="{D817CE17-2D6D-4D02-BC3E-D32F0B8D92AB}"/>
    <dgm:cxn modelId="{CC007058-BEE5-4595-8A54-2AE19CF44F21}" type="presOf" srcId="{B5846F39-076F-4547-8BEA-222B36C56F7A}" destId="{928FB8EC-8CDD-4E19-AF3B-2EA1EB998175}" srcOrd="0" destOrd="0" presId="urn:microsoft.com/office/officeart/2005/8/layout/bProcess4"/>
    <dgm:cxn modelId="{AF5898F6-F7AC-405D-8F5B-DBBB743F8497}" srcId="{37A75847-71FF-473B-A37F-7A51B9154970}" destId="{0A6AE0D2-1A3E-4FA1-9DBA-19DC2D086899}" srcOrd="8" destOrd="0" parTransId="{276526BA-AE42-479B-BACB-54725A3F12FB}" sibTransId="{51A8C75C-918F-44B7-818C-5B555776C32A}"/>
    <dgm:cxn modelId="{4C0F70EF-B3B1-47C0-B252-3C42327D1EC7}" type="presOf" srcId="{0CB040FC-7712-452E-93D1-289673BD4C86}" destId="{49A01A0B-DBB9-49BE-B214-E47FF255239D}" srcOrd="0" destOrd="0" presId="urn:microsoft.com/office/officeart/2005/8/layout/bProcess4"/>
    <dgm:cxn modelId="{DDEDA63C-5456-43AE-82C2-C4FEB8DE4614}" srcId="{37A75847-71FF-473B-A37F-7A51B9154970}" destId="{FF7601CC-64E8-4654-84B2-1F09D0B2A759}" srcOrd="0" destOrd="0" parTransId="{E7B2129C-1AB6-4524-864E-29199B3DAF0A}" sibTransId="{B5846F39-076F-4547-8BEA-222B36C56F7A}"/>
    <dgm:cxn modelId="{C667B1C9-F41B-4BA9-83A9-1EBB281726D4}" srcId="{37A75847-71FF-473B-A37F-7A51B9154970}" destId="{4312B614-087B-427C-BF52-2391DF3BD787}" srcOrd="2" destOrd="0" parTransId="{6DEA3FBA-D58A-410C-A177-3EEC6549A571}" sibTransId="{AC2F9500-8D81-4FA0-93EB-56A6E67DCE43}"/>
    <dgm:cxn modelId="{4B2E37DB-A780-4531-958B-B4267982A561}" type="presOf" srcId="{78C41E14-8C8A-455F-B45C-11B6DC3D5BFB}" destId="{C1C31491-4F27-4CF1-BD1C-8BBB2537DB44}" srcOrd="0" destOrd="0" presId="urn:microsoft.com/office/officeart/2005/8/layout/bProcess4"/>
    <dgm:cxn modelId="{841CE9A1-C52A-4C71-8DDB-527D31666986}" type="presOf" srcId="{4BCD2E36-3A2B-40A2-876E-E5FDDDA74F55}" destId="{E1CBF825-51C3-4399-B5BD-31995DB63F89}" srcOrd="0" destOrd="0" presId="urn:microsoft.com/office/officeart/2005/8/layout/bProcess4"/>
    <dgm:cxn modelId="{E9B7DFB0-4C21-49B4-911B-03B68E459C90}" type="presOf" srcId="{FF7601CC-64E8-4654-84B2-1F09D0B2A759}" destId="{DEEBD824-3D74-4B9C-85E8-8A742C4E7961}" srcOrd="0" destOrd="0" presId="urn:microsoft.com/office/officeart/2005/8/layout/bProcess4"/>
    <dgm:cxn modelId="{639FC2C7-29E9-404F-97D5-116A9CCD647E}" type="presOf" srcId="{0A6AE0D2-1A3E-4FA1-9DBA-19DC2D086899}" destId="{47383C48-3A83-42F7-B711-ED8B9C41660D}" srcOrd="0" destOrd="0" presId="urn:microsoft.com/office/officeart/2005/8/layout/bProcess4"/>
    <dgm:cxn modelId="{B00AD5CB-410F-49BB-A743-4A10A29CC1D7}" type="presParOf" srcId="{071E70D3-C913-49F4-931D-7ED2C416833F}" destId="{4F96E3C0-EB0A-4A32-926D-D0DC8C82DFDB}" srcOrd="0" destOrd="0" presId="urn:microsoft.com/office/officeart/2005/8/layout/bProcess4"/>
    <dgm:cxn modelId="{E1D05B41-E0C9-4007-927B-B043CEA14529}" type="presParOf" srcId="{4F96E3C0-EB0A-4A32-926D-D0DC8C82DFDB}" destId="{08FB1147-6A7C-410F-B063-7BAA03F81787}" srcOrd="0" destOrd="0" presId="urn:microsoft.com/office/officeart/2005/8/layout/bProcess4"/>
    <dgm:cxn modelId="{EB68ACDA-E1BA-49A9-ADF1-3C7F31EB46CF}" type="presParOf" srcId="{4F96E3C0-EB0A-4A32-926D-D0DC8C82DFDB}" destId="{DEEBD824-3D74-4B9C-85E8-8A742C4E7961}" srcOrd="1" destOrd="0" presId="urn:microsoft.com/office/officeart/2005/8/layout/bProcess4"/>
    <dgm:cxn modelId="{B5DE23E1-0233-4C23-9C0A-83E99BA1E28C}" type="presParOf" srcId="{071E70D3-C913-49F4-931D-7ED2C416833F}" destId="{928FB8EC-8CDD-4E19-AF3B-2EA1EB998175}" srcOrd="1" destOrd="0" presId="urn:microsoft.com/office/officeart/2005/8/layout/bProcess4"/>
    <dgm:cxn modelId="{463F3F88-DDC5-4D95-ADD0-BEAE450A47BA}" type="presParOf" srcId="{071E70D3-C913-49F4-931D-7ED2C416833F}" destId="{BEBD1BD8-E6F4-41C1-A01C-FD832F891020}" srcOrd="2" destOrd="0" presId="urn:microsoft.com/office/officeart/2005/8/layout/bProcess4"/>
    <dgm:cxn modelId="{CB2B4084-6696-485A-B5F3-6A866A28C578}" type="presParOf" srcId="{BEBD1BD8-E6F4-41C1-A01C-FD832F891020}" destId="{DD5C0EE1-032C-4EA3-96EA-6E7C3EB58F6A}" srcOrd="0" destOrd="0" presId="urn:microsoft.com/office/officeart/2005/8/layout/bProcess4"/>
    <dgm:cxn modelId="{D9BE946C-EE4C-41E0-BA6E-63B4F86554A2}" type="presParOf" srcId="{BEBD1BD8-E6F4-41C1-A01C-FD832F891020}" destId="{BEA7EFB1-3F34-4FB2-AA24-B7C154E908FE}" srcOrd="1" destOrd="0" presId="urn:microsoft.com/office/officeart/2005/8/layout/bProcess4"/>
    <dgm:cxn modelId="{463B3979-F37B-4A70-A7D1-E07CA809D844}" type="presParOf" srcId="{071E70D3-C913-49F4-931D-7ED2C416833F}" destId="{C1C31491-4F27-4CF1-BD1C-8BBB2537DB44}" srcOrd="3" destOrd="0" presId="urn:microsoft.com/office/officeart/2005/8/layout/bProcess4"/>
    <dgm:cxn modelId="{49C32630-313A-41DE-B67D-0AA07D0D7D60}" type="presParOf" srcId="{071E70D3-C913-49F4-931D-7ED2C416833F}" destId="{78406363-9523-423B-90DB-207637146D01}" srcOrd="4" destOrd="0" presId="urn:microsoft.com/office/officeart/2005/8/layout/bProcess4"/>
    <dgm:cxn modelId="{BF07328A-F425-463A-BCF3-61F7C44DDA70}" type="presParOf" srcId="{78406363-9523-423B-90DB-207637146D01}" destId="{5FA93114-B357-45BF-B45A-031AA8149B38}" srcOrd="0" destOrd="0" presId="urn:microsoft.com/office/officeart/2005/8/layout/bProcess4"/>
    <dgm:cxn modelId="{0A137AF1-E646-4FF8-9AFF-2F1C89D47C9B}" type="presParOf" srcId="{78406363-9523-423B-90DB-207637146D01}" destId="{87BBAC85-0695-477E-8BAE-3A0B9EF14822}" srcOrd="1" destOrd="0" presId="urn:microsoft.com/office/officeart/2005/8/layout/bProcess4"/>
    <dgm:cxn modelId="{E8DBE2E1-9F24-4A77-9C00-3EF79EA20589}" type="presParOf" srcId="{071E70D3-C913-49F4-931D-7ED2C416833F}" destId="{E1003A5D-B198-4ACE-A002-CE20581F45BA}" srcOrd="5" destOrd="0" presId="urn:microsoft.com/office/officeart/2005/8/layout/bProcess4"/>
    <dgm:cxn modelId="{131869F3-E7A3-4BC5-8A24-7CC0B65E5C22}" type="presParOf" srcId="{071E70D3-C913-49F4-931D-7ED2C416833F}" destId="{7C75DBCD-2BCF-4299-B3FF-B34FB796911D}" srcOrd="6" destOrd="0" presId="urn:microsoft.com/office/officeart/2005/8/layout/bProcess4"/>
    <dgm:cxn modelId="{2D369961-91D5-4E12-8B79-8F597BA7C4A6}" type="presParOf" srcId="{7C75DBCD-2BCF-4299-B3FF-B34FB796911D}" destId="{9309252E-AF0E-45DC-838C-8671B4E87CD5}" srcOrd="0" destOrd="0" presId="urn:microsoft.com/office/officeart/2005/8/layout/bProcess4"/>
    <dgm:cxn modelId="{33142270-30AB-4EC7-BC92-CD3F58B69989}" type="presParOf" srcId="{7C75DBCD-2BCF-4299-B3FF-B34FB796911D}" destId="{E1CBF825-51C3-4399-B5BD-31995DB63F89}" srcOrd="1" destOrd="0" presId="urn:microsoft.com/office/officeart/2005/8/layout/bProcess4"/>
    <dgm:cxn modelId="{D8B14079-C230-459E-9D0A-615732D5E6C3}" type="presParOf" srcId="{071E70D3-C913-49F4-931D-7ED2C416833F}" destId="{C351CA3E-3347-4B78-9C74-86DB4957B098}" srcOrd="7" destOrd="0" presId="urn:microsoft.com/office/officeart/2005/8/layout/bProcess4"/>
    <dgm:cxn modelId="{60F8FF1A-ADB0-4847-9EAD-53E966B7A69E}" type="presParOf" srcId="{071E70D3-C913-49F4-931D-7ED2C416833F}" destId="{3BE62B4E-9B2F-4903-B130-AD68C54D4728}" srcOrd="8" destOrd="0" presId="urn:microsoft.com/office/officeart/2005/8/layout/bProcess4"/>
    <dgm:cxn modelId="{5B78B175-6A72-4FA6-BF7B-36D026AF9642}" type="presParOf" srcId="{3BE62B4E-9B2F-4903-B130-AD68C54D4728}" destId="{EB509A91-9152-4472-A315-CD4B3465DBD4}" srcOrd="0" destOrd="0" presId="urn:microsoft.com/office/officeart/2005/8/layout/bProcess4"/>
    <dgm:cxn modelId="{E202C64E-2BF4-4F79-AD2C-9D6E71DAD4CF}" type="presParOf" srcId="{3BE62B4E-9B2F-4903-B130-AD68C54D4728}" destId="{B0917931-2746-4E20-89A0-9FCB00FAD023}" srcOrd="1" destOrd="0" presId="urn:microsoft.com/office/officeart/2005/8/layout/bProcess4"/>
    <dgm:cxn modelId="{47A83766-9224-44A8-9550-D09FE7EE74F6}" type="presParOf" srcId="{071E70D3-C913-49F4-931D-7ED2C416833F}" destId="{49A01A0B-DBB9-49BE-B214-E47FF255239D}" srcOrd="9" destOrd="0" presId="urn:microsoft.com/office/officeart/2005/8/layout/bProcess4"/>
    <dgm:cxn modelId="{FD26F1F4-7CA7-4FE1-9F85-C3F9DB4E1F09}" type="presParOf" srcId="{071E70D3-C913-49F4-931D-7ED2C416833F}" destId="{37DD98FF-B499-4035-8410-31B8B094CF4D}" srcOrd="10" destOrd="0" presId="urn:microsoft.com/office/officeart/2005/8/layout/bProcess4"/>
    <dgm:cxn modelId="{F0A0B831-F21F-4878-A5FF-4D6F3A4D1DB0}" type="presParOf" srcId="{37DD98FF-B499-4035-8410-31B8B094CF4D}" destId="{AFDDCE58-82B9-4AAD-87FA-AEB2A39018B7}" srcOrd="0" destOrd="0" presId="urn:microsoft.com/office/officeart/2005/8/layout/bProcess4"/>
    <dgm:cxn modelId="{3DDF9B7C-2313-4872-BA27-794ACAD15C3C}" type="presParOf" srcId="{37DD98FF-B499-4035-8410-31B8B094CF4D}" destId="{854C391F-D1D4-4AB7-8731-C81EC8C3BEEB}" srcOrd="1" destOrd="0" presId="urn:microsoft.com/office/officeart/2005/8/layout/bProcess4"/>
    <dgm:cxn modelId="{F3C8F55B-9BE1-4D41-88A2-D49194F2DEE4}" type="presParOf" srcId="{071E70D3-C913-49F4-931D-7ED2C416833F}" destId="{35DECBC8-3D06-410B-8C2A-1D92AAA185AE}" srcOrd="11" destOrd="0" presId="urn:microsoft.com/office/officeart/2005/8/layout/bProcess4"/>
    <dgm:cxn modelId="{86AEE1E0-BCDB-4959-BD58-44131AB40859}" type="presParOf" srcId="{071E70D3-C913-49F4-931D-7ED2C416833F}" destId="{AE18D1C0-4AED-4481-AEA1-BACA80D42659}" srcOrd="12" destOrd="0" presId="urn:microsoft.com/office/officeart/2005/8/layout/bProcess4"/>
    <dgm:cxn modelId="{72EA11C2-EB77-4A80-9393-57AD00AF31C7}" type="presParOf" srcId="{AE18D1C0-4AED-4481-AEA1-BACA80D42659}" destId="{402FED1D-B8E9-4AA0-8273-41EC0AEF10DC}" srcOrd="0" destOrd="0" presId="urn:microsoft.com/office/officeart/2005/8/layout/bProcess4"/>
    <dgm:cxn modelId="{7BA22953-9DF7-43E1-AFC8-4DB4DE1B4F31}" type="presParOf" srcId="{AE18D1C0-4AED-4481-AEA1-BACA80D42659}" destId="{D3A73D1B-7256-49DE-9B54-D0170A46C929}" srcOrd="1" destOrd="0" presId="urn:microsoft.com/office/officeart/2005/8/layout/bProcess4"/>
    <dgm:cxn modelId="{21A3EFED-2C38-4D93-A1F9-1E077D1C0500}" type="presParOf" srcId="{071E70D3-C913-49F4-931D-7ED2C416833F}" destId="{16480D56-FDA9-4B5D-9D69-BA6E2977855D}" srcOrd="13" destOrd="0" presId="urn:microsoft.com/office/officeart/2005/8/layout/bProcess4"/>
    <dgm:cxn modelId="{F8D7B4EE-F94E-4CA9-B83B-52250D146816}" type="presParOf" srcId="{071E70D3-C913-49F4-931D-7ED2C416833F}" destId="{738427C6-2984-4E85-AF7B-9BCB42FB598C}" srcOrd="14" destOrd="0" presId="urn:microsoft.com/office/officeart/2005/8/layout/bProcess4"/>
    <dgm:cxn modelId="{FCE139D8-E77F-44E2-AB98-4D0B7D5207AF}" type="presParOf" srcId="{738427C6-2984-4E85-AF7B-9BCB42FB598C}" destId="{95239A59-CE91-46D6-9B37-A7481B0AABBA}" srcOrd="0" destOrd="0" presId="urn:microsoft.com/office/officeart/2005/8/layout/bProcess4"/>
    <dgm:cxn modelId="{7919EE69-DCDF-4768-8C73-A544715C1E3C}" type="presParOf" srcId="{738427C6-2984-4E85-AF7B-9BCB42FB598C}" destId="{3A230B79-EBCD-4A18-B7E3-5E0440DD025B}" srcOrd="1" destOrd="0" presId="urn:microsoft.com/office/officeart/2005/8/layout/bProcess4"/>
    <dgm:cxn modelId="{8E7D68A8-23C2-4B21-8B47-470CA7C669C2}" type="presParOf" srcId="{071E70D3-C913-49F4-931D-7ED2C416833F}" destId="{8459F01E-6949-4DBC-81E9-0B307F24F591}" srcOrd="15" destOrd="0" presId="urn:microsoft.com/office/officeart/2005/8/layout/bProcess4"/>
    <dgm:cxn modelId="{4879BE72-6074-4423-9735-AB9057B17495}" type="presParOf" srcId="{071E70D3-C913-49F4-931D-7ED2C416833F}" destId="{D292CA0F-DCD1-4355-8259-21AD00195B1B}" srcOrd="16" destOrd="0" presId="urn:microsoft.com/office/officeart/2005/8/layout/bProcess4"/>
    <dgm:cxn modelId="{D02B1F90-F7D0-479F-B841-B4485C0060D2}" type="presParOf" srcId="{D292CA0F-DCD1-4355-8259-21AD00195B1B}" destId="{AB0F3F55-E0DF-4F6B-8301-0FA4600BFD75}" srcOrd="0" destOrd="0" presId="urn:microsoft.com/office/officeart/2005/8/layout/bProcess4"/>
    <dgm:cxn modelId="{3E36CA18-45FF-45D5-8CB3-E2A0188705BB}" type="presParOf" srcId="{D292CA0F-DCD1-4355-8259-21AD00195B1B}" destId="{47383C48-3A83-42F7-B711-ED8B9C41660D}" srcOrd="1" destOrd="0" presId="urn:microsoft.com/office/officeart/2005/8/layout/bProcess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BB2AFB-8523-400B-8E1E-09ED67B86F7B}"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19CDDF5B-A8BE-40E4-A483-0A4760BD75D2}">
      <dgm:prSet phldrT="[Text]"/>
      <dgm:spPr>
        <a:xfrm>
          <a:off x="0" y="333523"/>
          <a:ext cx="1857374" cy="316800"/>
        </a:xfrm>
        <a:solidFill>
          <a:srgbClr val="000000">
            <a:hueOff val="0"/>
            <a:satOff val="0"/>
            <a:lumOff val="0"/>
            <a:alphaOff val="0"/>
          </a:srgbClr>
        </a:solidFill>
        <a:ln w="25400" cap="flat" cmpd="sng" algn="ctr">
          <a:solidFill>
            <a:srgbClr val="000000">
              <a:hueOff val="0"/>
              <a:satOff val="0"/>
              <a:lumOff val="0"/>
              <a:alphaOff val="0"/>
            </a:srgbClr>
          </a:solidFill>
          <a:prstDash val="solid"/>
        </a:ln>
        <a:effectLst/>
      </dgm:spPr>
      <dgm:t>
        <a:bodyPr/>
        <a:lstStyle/>
        <a:p>
          <a:r>
            <a:rPr lang="en-CA" b="1" dirty="0" smtClean="0">
              <a:solidFill>
                <a:srgbClr val="FFFFFF"/>
              </a:solidFill>
              <a:latin typeface="Arial"/>
              <a:ea typeface="+mn-ea"/>
              <a:cs typeface="+mn-cs"/>
            </a:rPr>
            <a:t>Acquisition Organization</a:t>
          </a:r>
          <a:endParaRPr lang="en-CA" b="1" dirty="0">
            <a:solidFill>
              <a:srgbClr val="FFFFFF"/>
            </a:solidFill>
            <a:latin typeface="Arial"/>
            <a:ea typeface="+mn-ea"/>
            <a:cs typeface="+mn-cs"/>
          </a:endParaRPr>
        </a:p>
      </dgm:t>
    </dgm:pt>
    <dgm:pt modelId="{71AF2A30-02D5-4D16-B324-45B799CAF3FD}" type="parTrans" cxnId="{6D55C68D-2838-4D23-9934-376899956835}">
      <dgm:prSet/>
      <dgm:spPr/>
      <dgm:t>
        <a:bodyPr/>
        <a:lstStyle/>
        <a:p>
          <a:endParaRPr lang="en-CA"/>
        </a:p>
      </dgm:t>
    </dgm:pt>
    <dgm:pt modelId="{1C1A19B3-458C-4B22-9239-6DD702D71F5A}" type="sibTrans" cxnId="{6D55C68D-2838-4D23-9934-376899956835}">
      <dgm:prSet/>
      <dgm:spPr/>
      <dgm:t>
        <a:bodyPr/>
        <a:lstStyle/>
        <a:p>
          <a:endParaRPr lang="en-CA"/>
        </a:p>
      </dgm:t>
    </dgm:pt>
    <dgm:pt modelId="{4224161D-8648-483E-B646-049289F17D21}">
      <dgm:prSet phldrT="[Text]"/>
      <dgm:spPr>
        <a:xfrm>
          <a:off x="0" y="579121"/>
          <a:ext cx="1857374" cy="3150659"/>
        </a:xfrm>
        <a:solidFill>
          <a:srgbClr val="000000">
            <a:tint val="40000"/>
            <a:alpha val="90000"/>
            <a:hueOff val="0"/>
            <a:satOff val="0"/>
            <a:lumOff val="0"/>
            <a:alphaOff val="0"/>
          </a:srgbClr>
        </a:solidFill>
        <a:ln w="25400" cap="flat" cmpd="sng" algn="ctr">
          <a:solidFill>
            <a:srgbClr val="000000">
              <a:tint val="40000"/>
              <a:alpha val="90000"/>
              <a:hueOff val="0"/>
              <a:satOff val="0"/>
              <a:lumOff val="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Agree on definitions</a:t>
          </a:r>
          <a:endParaRPr lang="en-CA" dirty="0">
            <a:solidFill>
              <a:srgbClr val="000000">
                <a:hueOff val="0"/>
                <a:satOff val="0"/>
                <a:lumOff val="0"/>
                <a:alphaOff val="0"/>
              </a:srgbClr>
            </a:solidFill>
            <a:latin typeface="Arial"/>
            <a:ea typeface="+mn-ea"/>
            <a:cs typeface="+mn-cs"/>
          </a:endParaRPr>
        </a:p>
      </dgm:t>
    </dgm:pt>
    <dgm:pt modelId="{78A79A4B-56EE-4F8B-9BA1-428254D08877}" type="parTrans" cxnId="{660BDD25-283E-4D94-8195-A4C945B19300}">
      <dgm:prSet/>
      <dgm:spPr/>
      <dgm:t>
        <a:bodyPr/>
        <a:lstStyle/>
        <a:p>
          <a:endParaRPr lang="en-CA"/>
        </a:p>
      </dgm:t>
    </dgm:pt>
    <dgm:pt modelId="{A0217595-D89D-47B8-A7E7-8507B5C69B82}" type="sibTrans" cxnId="{660BDD25-283E-4D94-8195-A4C945B19300}">
      <dgm:prSet/>
      <dgm:spPr/>
      <dgm:t>
        <a:bodyPr/>
        <a:lstStyle/>
        <a:p>
          <a:endParaRPr lang="en-CA"/>
        </a:p>
      </dgm:t>
    </dgm:pt>
    <dgm:pt modelId="{A33161A5-F091-4067-9784-A82F41A45F45}">
      <dgm:prSet phldrT="[Text]"/>
      <dgm:spPr>
        <a:xfrm>
          <a:off x="0" y="579121"/>
          <a:ext cx="1857374" cy="3150659"/>
        </a:xfrm>
        <a:solidFill>
          <a:srgbClr val="000000">
            <a:tint val="40000"/>
            <a:alpha val="90000"/>
            <a:hueOff val="0"/>
            <a:satOff val="0"/>
            <a:lumOff val="0"/>
            <a:alphaOff val="0"/>
          </a:srgbClr>
        </a:solidFill>
        <a:ln w="25400" cap="flat" cmpd="sng" algn="ctr">
          <a:solidFill>
            <a:srgbClr val="000000">
              <a:tint val="40000"/>
              <a:alpha val="90000"/>
              <a:hueOff val="0"/>
              <a:satOff val="0"/>
              <a:lumOff val="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Identify assets and security goals</a:t>
          </a:r>
          <a:endParaRPr lang="en-CA" dirty="0">
            <a:solidFill>
              <a:srgbClr val="000000">
                <a:hueOff val="0"/>
                <a:satOff val="0"/>
                <a:lumOff val="0"/>
                <a:alphaOff val="0"/>
              </a:srgbClr>
            </a:solidFill>
            <a:latin typeface="Arial"/>
            <a:ea typeface="+mn-ea"/>
            <a:cs typeface="+mn-cs"/>
          </a:endParaRPr>
        </a:p>
      </dgm:t>
    </dgm:pt>
    <dgm:pt modelId="{707FB3C3-8184-4652-B972-6CC8D0082DAF}" type="parTrans" cxnId="{6F389E0F-4E8C-4CBA-8402-A33ECC357FE1}">
      <dgm:prSet/>
      <dgm:spPr/>
      <dgm:t>
        <a:bodyPr/>
        <a:lstStyle/>
        <a:p>
          <a:endParaRPr lang="en-CA"/>
        </a:p>
      </dgm:t>
    </dgm:pt>
    <dgm:pt modelId="{BB5332EA-9D15-4FE7-BB29-84C304282598}" type="sibTrans" cxnId="{6F389E0F-4E8C-4CBA-8402-A33ECC357FE1}">
      <dgm:prSet/>
      <dgm:spPr/>
      <dgm:t>
        <a:bodyPr/>
        <a:lstStyle/>
        <a:p>
          <a:endParaRPr lang="en-CA"/>
        </a:p>
      </dgm:t>
    </dgm:pt>
    <dgm:pt modelId="{0C5416C8-832A-45EA-998C-F94CC2C512C9}">
      <dgm:prSet phldrT="[Text]"/>
      <dgm:spPr>
        <a:xfrm>
          <a:off x="2119312" y="298270"/>
          <a:ext cx="1857374" cy="316800"/>
        </a:xfrm>
        <a:solidFill>
          <a:srgbClr val="000000">
            <a:hueOff val="4628582"/>
            <a:satOff val="24561"/>
            <a:lumOff val="38824"/>
            <a:alphaOff val="0"/>
          </a:srgbClr>
        </a:solidFill>
        <a:ln w="25400" cap="flat" cmpd="sng" algn="ctr">
          <a:solidFill>
            <a:srgbClr val="000000">
              <a:hueOff val="4628582"/>
              <a:satOff val="24561"/>
              <a:lumOff val="38824"/>
              <a:alphaOff val="0"/>
            </a:srgbClr>
          </a:solidFill>
          <a:prstDash val="solid"/>
        </a:ln>
        <a:effectLst/>
      </dgm:spPr>
      <dgm:t>
        <a:bodyPr/>
        <a:lstStyle/>
        <a:p>
          <a:r>
            <a:rPr lang="en-CA" b="1" dirty="0" smtClean="0">
              <a:solidFill>
                <a:srgbClr val="FFFFFF"/>
              </a:solidFill>
              <a:latin typeface="Arial"/>
              <a:ea typeface="+mn-ea"/>
              <a:cs typeface="+mn-cs"/>
            </a:rPr>
            <a:t>Contractor</a:t>
          </a:r>
          <a:endParaRPr lang="en-CA" b="1" dirty="0">
            <a:solidFill>
              <a:srgbClr val="FFFFFF"/>
            </a:solidFill>
            <a:latin typeface="Arial"/>
            <a:ea typeface="+mn-ea"/>
            <a:cs typeface="+mn-cs"/>
          </a:endParaRPr>
        </a:p>
      </dgm:t>
    </dgm:pt>
    <dgm:pt modelId="{E09623D8-CB40-45B1-BB67-453BA38B75C9}" type="parTrans" cxnId="{498C8A9C-F8A3-4168-ABEF-F7785A5FFBAC}">
      <dgm:prSet/>
      <dgm:spPr/>
      <dgm:t>
        <a:bodyPr/>
        <a:lstStyle/>
        <a:p>
          <a:endParaRPr lang="en-CA"/>
        </a:p>
      </dgm:t>
    </dgm:pt>
    <dgm:pt modelId="{4E9AE263-F7CB-45EE-953F-E41EDA68FFC8}" type="sibTrans" cxnId="{498C8A9C-F8A3-4168-ABEF-F7785A5FFBAC}">
      <dgm:prSet/>
      <dgm:spPr/>
      <dgm:t>
        <a:bodyPr/>
        <a:lstStyle/>
        <a:p>
          <a:endParaRPr lang="en-CA"/>
        </a:p>
      </dgm:t>
    </dgm:pt>
    <dgm:pt modelId="{BFC4F809-F6B2-4D9A-B1FF-C3A701623C32}">
      <dgm:prSet phldrT="[Text]"/>
      <dgm:spPr>
        <a:xfrm>
          <a:off x="4236719" y="298270"/>
          <a:ext cx="1857374" cy="316800"/>
        </a:xfrm>
        <a:solidFill>
          <a:srgbClr val="000000">
            <a:hueOff val="9257164"/>
            <a:satOff val="49122"/>
            <a:lumOff val="77647"/>
            <a:alphaOff val="0"/>
          </a:srgbClr>
        </a:solidFill>
        <a:ln w="25400" cap="flat" cmpd="sng" algn="ctr">
          <a:solidFill>
            <a:srgbClr val="000000">
              <a:hueOff val="9257164"/>
              <a:satOff val="49122"/>
              <a:lumOff val="77647"/>
              <a:alphaOff val="0"/>
            </a:srgbClr>
          </a:solidFill>
          <a:prstDash val="solid"/>
        </a:ln>
        <a:effectLst/>
      </dgm:spPr>
      <dgm:t>
        <a:bodyPr/>
        <a:lstStyle/>
        <a:p>
          <a:r>
            <a:rPr lang="en-CA" b="1" dirty="0" smtClean="0">
              <a:solidFill>
                <a:srgbClr val="FFFFFF"/>
              </a:solidFill>
              <a:latin typeface="Arial"/>
              <a:ea typeface="+mn-ea"/>
              <a:cs typeface="+mn-cs"/>
            </a:rPr>
            <a:t>Joint activities</a:t>
          </a:r>
          <a:endParaRPr lang="en-CA" b="1" dirty="0">
            <a:solidFill>
              <a:srgbClr val="FFFFFF"/>
            </a:solidFill>
            <a:latin typeface="Arial"/>
            <a:ea typeface="+mn-ea"/>
            <a:cs typeface="+mn-cs"/>
          </a:endParaRPr>
        </a:p>
      </dgm:t>
    </dgm:pt>
    <dgm:pt modelId="{EE46CB9A-3AB7-4A44-BB76-3DD714B5490F}" type="parTrans" cxnId="{39D9CD89-1F6F-4CC6-8C1F-25B715F54027}">
      <dgm:prSet/>
      <dgm:spPr/>
      <dgm:t>
        <a:bodyPr/>
        <a:lstStyle/>
        <a:p>
          <a:endParaRPr lang="en-CA"/>
        </a:p>
      </dgm:t>
    </dgm:pt>
    <dgm:pt modelId="{77F430CC-D0F5-448F-B51C-6B92B98F1BCF}" type="sibTrans" cxnId="{39D9CD89-1F6F-4CC6-8C1F-25B715F54027}">
      <dgm:prSet/>
      <dgm:spPr/>
      <dgm:t>
        <a:bodyPr/>
        <a:lstStyle/>
        <a:p>
          <a:endParaRPr lang="en-CA"/>
        </a:p>
      </dgm:t>
    </dgm:pt>
    <dgm:pt modelId="{4AFBE220-B1AE-49FD-9E6E-A73E2EFAA2B6}">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ctr"/>
          <a:r>
            <a:rPr lang="en-CA" dirty="0" smtClean="0">
              <a:solidFill>
                <a:srgbClr val="000000">
                  <a:hueOff val="0"/>
                  <a:satOff val="0"/>
                  <a:lumOff val="0"/>
                  <a:alphaOff val="0"/>
                </a:srgbClr>
              </a:solidFill>
              <a:latin typeface="Arial"/>
              <a:ea typeface="+mn-ea"/>
              <a:cs typeface="+mn-cs"/>
            </a:rPr>
            <a:t>Review of final requirements</a:t>
          </a:r>
          <a:endParaRPr lang="en-CA" dirty="0">
            <a:solidFill>
              <a:srgbClr val="000000">
                <a:hueOff val="0"/>
                <a:satOff val="0"/>
                <a:lumOff val="0"/>
                <a:alphaOff val="0"/>
              </a:srgbClr>
            </a:solidFill>
            <a:latin typeface="Arial"/>
            <a:ea typeface="+mn-ea"/>
            <a:cs typeface="+mn-cs"/>
          </a:endParaRPr>
        </a:p>
      </dgm:t>
    </dgm:pt>
    <dgm:pt modelId="{6C7BE9B0-E29A-4D00-9AA9-F2ABAD6E5234}" type="parTrans" cxnId="{06090A79-953D-4C61-B366-788D7C74B2E8}">
      <dgm:prSet/>
      <dgm:spPr/>
      <dgm:t>
        <a:bodyPr/>
        <a:lstStyle/>
        <a:p>
          <a:endParaRPr lang="en-CA"/>
        </a:p>
      </dgm:t>
    </dgm:pt>
    <dgm:pt modelId="{AFEF2B14-C7F5-44D7-9976-D72143590D54}" type="sibTrans" cxnId="{06090A79-953D-4C61-B366-788D7C74B2E8}">
      <dgm:prSet/>
      <dgm:spPr/>
      <dgm:t>
        <a:bodyPr/>
        <a:lstStyle/>
        <a:p>
          <a:endParaRPr lang="en-CA"/>
        </a:p>
      </dgm:t>
    </dgm:pt>
    <dgm:pt modelId="{C52B246C-9113-4CC0-AF5D-4FBEB9C4EBDF}">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Perform risk assessment</a:t>
          </a:r>
          <a:endParaRPr lang="en-CA" dirty="0">
            <a:solidFill>
              <a:srgbClr val="000000">
                <a:hueOff val="0"/>
                <a:satOff val="0"/>
                <a:lumOff val="0"/>
                <a:alphaOff val="0"/>
              </a:srgbClr>
            </a:solidFill>
            <a:latin typeface="Arial"/>
            <a:ea typeface="+mn-ea"/>
            <a:cs typeface="+mn-cs"/>
          </a:endParaRPr>
        </a:p>
      </dgm:t>
    </dgm:pt>
    <dgm:pt modelId="{1335BD1F-3322-4357-B530-E0BB8ADF32B3}" type="parTrans" cxnId="{0878840B-A81F-41FE-89CA-4027B0D34EEC}">
      <dgm:prSet/>
      <dgm:spPr/>
      <dgm:t>
        <a:bodyPr/>
        <a:lstStyle/>
        <a:p>
          <a:endParaRPr lang="en-CA"/>
        </a:p>
      </dgm:t>
    </dgm:pt>
    <dgm:pt modelId="{85C992CC-AD0C-4BBD-B1C6-6CFED2DBC4C8}" type="sibTrans" cxnId="{0878840B-A81F-41FE-89CA-4027B0D34EEC}">
      <dgm:prSet/>
      <dgm:spPr/>
      <dgm:t>
        <a:bodyPr/>
        <a:lstStyle/>
        <a:p>
          <a:endParaRPr lang="en-CA"/>
        </a:p>
      </dgm:t>
    </dgm:pt>
    <dgm:pt modelId="{8F778920-D742-4B1C-8E6A-99A36A379DFF}">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Select elicitation techniques</a:t>
          </a:r>
          <a:endParaRPr lang="en-CA" dirty="0">
            <a:solidFill>
              <a:srgbClr val="000000">
                <a:hueOff val="0"/>
                <a:satOff val="0"/>
                <a:lumOff val="0"/>
                <a:alphaOff val="0"/>
              </a:srgbClr>
            </a:solidFill>
            <a:latin typeface="Arial"/>
            <a:ea typeface="+mn-ea"/>
            <a:cs typeface="+mn-cs"/>
          </a:endParaRPr>
        </a:p>
      </dgm:t>
    </dgm:pt>
    <dgm:pt modelId="{B16772CF-5E27-4865-A809-321D83C92C00}" type="parTrans" cxnId="{7D0B1027-F712-499B-8496-C6EF0B122677}">
      <dgm:prSet/>
      <dgm:spPr/>
      <dgm:t>
        <a:bodyPr/>
        <a:lstStyle/>
        <a:p>
          <a:endParaRPr lang="en-CA"/>
        </a:p>
      </dgm:t>
    </dgm:pt>
    <dgm:pt modelId="{1C9185DA-964D-4534-943A-15FB7E87362C}" type="sibTrans" cxnId="{7D0B1027-F712-499B-8496-C6EF0B122677}">
      <dgm:prSet/>
      <dgm:spPr/>
      <dgm:t>
        <a:bodyPr/>
        <a:lstStyle/>
        <a:p>
          <a:endParaRPr lang="en-CA"/>
        </a:p>
      </dgm:t>
    </dgm:pt>
    <dgm:pt modelId="{867DF121-35F1-434F-A5E1-DC4216FF001E}">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Elicit security requirements</a:t>
          </a:r>
          <a:endParaRPr lang="en-CA" dirty="0">
            <a:solidFill>
              <a:srgbClr val="000000">
                <a:hueOff val="0"/>
                <a:satOff val="0"/>
                <a:lumOff val="0"/>
                <a:alphaOff val="0"/>
              </a:srgbClr>
            </a:solidFill>
            <a:latin typeface="Arial"/>
            <a:ea typeface="+mn-ea"/>
            <a:cs typeface="+mn-cs"/>
          </a:endParaRPr>
        </a:p>
      </dgm:t>
    </dgm:pt>
    <dgm:pt modelId="{655DB89D-585B-469A-9956-9A46BA363558}" type="parTrans" cxnId="{9D5B8F76-79B5-40A1-BB52-2C9E2BD0E5F3}">
      <dgm:prSet/>
      <dgm:spPr/>
      <dgm:t>
        <a:bodyPr/>
        <a:lstStyle/>
        <a:p>
          <a:endParaRPr lang="en-CA"/>
        </a:p>
      </dgm:t>
    </dgm:pt>
    <dgm:pt modelId="{CA70500D-2D3D-4ADD-B994-CCD5D76DB0EB}" type="sibTrans" cxnId="{9D5B8F76-79B5-40A1-BB52-2C9E2BD0E5F3}">
      <dgm:prSet/>
      <dgm:spPr/>
      <dgm:t>
        <a:bodyPr/>
        <a:lstStyle/>
        <a:p>
          <a:endParaRPr lang="en-CA"/>
        </a:p>
      </dgm:t>
    </dgm:pt>
    <dgm:pt modelId="{C9571CBA-320D-48DC-B3DF-6E3D487ACB26}">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Categorize requirements</a:t>
          </a:r>
          <a:endParaRPr lang="en-CA" dirty="0">
            <a:solidFill>
              <a:srgbClr val="000000">
                <a:hueOff val="0"/>
                <a:satOff val="0"/>
                <a:lumOff val="0"/>
                <a:alphaOff val="0"/>
              </a:srgbClr>
            </a:solidFill>
            <a:latin typeface="Arial"/>
            <a:ea typeface="+mn-ea"/>
            <a:cs typeface="+mn-cs"/>
          </a:endParaRPr>
        </a:p>
      </dgm:t>
    </dgm:pt>
    <dgm:pt modelId="{1CBC076A-8557-407F-896F-022C9D298436}" type="parTrans" cxnId="{2EE24724-5A57-4F6F-A452-F7E778EE118A}">
      <dgm:prSet/>
      <dgm:spPr/>
      <dgm:t>
        <a:bodyPr/>
        <a:lstStyle/>
        <a:p>
          <a:endParaRPr lang="en-CA"/>
        </a:p>
      </dgm:t>
    </dgm:pt>
    <dgm:pt modelId="{B8AD29F1-1B2F-4736-BAD6-0EEE0A116F13}" type="sibTrans" cxnId="{2EE24724-5A57-4F6F-A452-F7E778EE118A}">
      <dgm:prSet/>
      <dgm:spPr/>
      <dgm:t>
        <a:bodyPr/>
        <a:lstStyle/>
        <a:p>
          <a:endParaRPr lang="en-CA"/>
        </a:p>
      </dgm:t>
    </dgm:pt>
    <dgm:pt modelId="{91EC3479-254E-4C60-B8EF-F931CB3B8234}">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Prioritize requirements</a:t>
          </a:r>
          <a:endParaRPr lang="en-CA" dirty="0">
            <a:solidFill>
              <a:srgbClr val="000000">
                <a:hueOff val="0"/>
                <a:satOff val="0"/>
                <a:lumOff val="0"/>
                <a:alphaOff val="0"/>
              </a:srgbClr>
            </a:solidFill>
            <a:latin typeface="Arial"/>
            <a:ea typeface="+mn-ea"/>
            <a:cs typeface="+mn-cs"/>
          </a:endParaRPr>
        </a:p>
      </dgm:t>
    </dgm:pt>
    <dgm:pt modelId="{5EF2E48D-B7A9-406E-9127-C20994D4F51A}" type="parTrans" cxnId="{16184864-96C2-4FF5-8549-FD0F53D2F9E0}">
      <dgm:prSet/>
      <dgm:spPr/>
      <dgm:t>
        <a:bodyPr/>
        <a:lstStyle/>
        <a:p>
          <a:endParaRPr lang="en-CA"/>
        </a:p>
      </dgm:t>
    </dgm:pt>
    <dgm:pt modelId="{87942A89-BBFC-4C91-BF61-E2831EDDFB42}" type="sibTrans" cxnId="{16184864-96C2-4FF5-8549-FD0F53D2F9E0}">
      <dgm:prSet/>
      <dgm:spPr/>
      <dgm:t>
        <a:bodyPr/>
        <a:lstStyle/>
        <a:p>
          <a:endParaRPr lang="en-CA"/>
        </a:p>
      </dgm:t>
    </dgm:pt>
    <dgm:pt modelId="{175A7C18-B106-4CB3-9C1E-5C8BC79400F5}">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Review requirements</a:t>
          </a:r>
          <a:endParaRPr lang="en-CA" dirty="0">
            <a:solidFill>
              <a:srgbClr val="000000">
                <a:hueOff val="0"/>
                <a:satOff val="0"/>
                <a:lumOff val="0"/>
                <a:alphaOff val="0"/>
              </a:srgbClr>
            </a:solidFill>
            <a:latin typeface="Arial"/>
            <a:ea typeface="+mn-ea"/>
            <a:cs typeface="+mn-cs"/>
          </a:endParaRPr>
        </a:p>
      </dgm:t>
    </dgm:pt>
    <dgm:pt modelId="{3DC72FD8-934E-446F-A82A-C7099F51DC00}" type="parTrans" cxnId="{9B375D91-3B00-4681-B153-78F3E36AB6E3}">
      <dgm:prSet/>
      <dgm:spPr/>
      <dgm:t>
        <a:bodyPr/>
        <a:lstStyle/>
        <a:p>
          <a:endParaRPr lang="en-CA"/>
        </a:p>
      </dgm:t>
    </dgm:pt>
    <dgm:pt modelId="{F5AFB1F2-0D3B-4B35-BC28-630001E01D74}" type="sibTrans" cxnId="{9B375D91-3B00-4681-B153-78F3E36AB6E3}">
      <dgm:prSet/>
      <dgm:spPr/>
      <dgm:t>
        <a:bodyPr/>
        <a:lstStyle/>
        <a:p>
          <a:endParaRPr lang="en-CA"/>
        </a:p>
      </dgm:t>
    </dgm:pt>
    <dgm:pt modelId="{7CDD2E7D-0D22-4622-BF64-2D09353BFF5E}">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7B6A1C11-F0A6-4C39-A906-0C74256AAC04}" type="parTrans" cxnId="{A199D5C7-4228-4C03-8360-4CCCDBE44428}">
      <dgm:prSet/>
      <dgm:spPr/>
      <dgm:t>
        <a:bodyPr/>
        <a:lstStyle/>
        <a:p>
          <a:endParaRPr lang="en-CA"/>
        </a:p>
      </dgm:t>
    </dgm:pt>
    <dgm:pt modelId="{4A61173D-323C-482F-8A1D-9F71ED98554C}" type="sibTrans" cxnId="{A199D5C7-4228-4C03-8360-4CCCDBE44428}">
      <dgm:prSet/>
      <dgm:spPr/>
      <dgm:t>
        <a:bodyPr/>
        <a:lstStyle/>
        <a:p>
          <a:endParaRPr lang="en-CA"/>
        </a:p>
      </dgm:t>
    </dgm:pt>
    <dgm:pt modelId="{C18B3BC3-1DFF-464C-A8C0-E7438461B57F}">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9D60F0A1-3B7D-45CA-B896-3F62582D300A}" type="parTrans" cxnId="{492B3AFA-E1EE-495A-A7E0-FA800C2F78EC}">
      <dgm:prSet/>
      <dgm:spPr/>
      <dgm:t>
        <a:bodyPr/>
        <a:lstStyle/>
        <a:p>
          <a:endParaRPr lang="en-CA"/>
        </a:p>
      </dgm:t>
    </dgm:pt>
    <dgm:pt modelId="{8CFD42ED-6BE7-4EA2-9DB5-FF7EEAD47F77}" type="sibTrans" cxnId="{492B3AFA-E1EE-495A-A7E0-FA800C2F78EC}">
      <dgm:prSet/>
      <dgm:spPr/>
      <dgm:t>
        <a:bodyPr/>
        <a:lstStyle/>
        <a:p>
          <a:endParaRPr lang="en-CA"/>
        </a:p>
      </dgm:t>
    </dgm:pt>
    <dgm:pt modelId="{646BD530-B8B2-40A9-B700-6E71EB370F2F}">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B7E74794-E337-4924-8E51-0324492A91D5}" type="parTrans" cxnId="{4574B8D2-6C5A-46D7-9C9D-FDDBBF0E4ABC}">
      <dgm:prSet/>
      <dgm:spPr/>
      <dgm:t>
        <a:bodyPr/>
        <a:lstStyle/>
        <a:p>
          <a:endParaRPr lang="en-CA"/>
        </a:p>
      </dgm:t>
    </dgm:pt>
    <dgm:pt modelId="{52C8BCA3-952A-44EC-BCF6-A2D565A4A49D}" type="sibTrans" cxnId="{4574B8D2-6C5A-46D7-9C9D-FDDBBF0E4ABC}">
      <dgm:prSet/>
      <dgm:spPr/>
      <dgm:t>
        <a:bodyPr/>
        <a:lstStyle/>
        <a:p>
          <a:endParaRPr lang="en-CA"/>
        </a:p>
      </dgm:t>
    </dgm:pt>
    <dgm:pt modelId="{8E1EA4C3-5083-482E-AF68-FAB3930EACF8}">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r>
            <a:rPr lang="en-CA" dirty="0" smtClean="0">
              <a:solidFill>
                <a:srgbClr val="000000">
                  <a:hueOff val="0"/>
                  <a:satOff val="0"/>
                  <a:lumOff val="0"/>
                  <a:alphaOff val="0"/>
                </a:srgbClr>
              </a:solidFill>
              <a:latin typeface="Arial"/>
              <a:ea typeface="+mn-ea"/>
              <a:cs typeface="+mn-cs"/>
            </a:rPr>
            <a:t>Develop artifacts</a:t>
          </a:r>
          <a:endParaRPr lang="en-CA" dirty="0">
            <a:solidFill>
              <a:srgbClr val="000000">
                <a:hueOff val="0"/>
                <a:satOff val="0"/>
                <a:lumOff val="0"/>
                <a:alphaOff val="0"/>
              </a:srgbClr>
            </a:solidFill>
            <a:latin typeface="Arial"/>
            <a:ea typeface="+mn-ea"/>
            <a:cs typeface="+mn-cs"/>
          </a:endParaRPr>
        </a:p>
      </dgm:t>
    </dgm:pt>
    <dgm:pt modelId="{E29FED92-4D3E-48CB-B30F-7D343520EEAD}" type="parTrans" cxnId="{48859A88-33DE-48CB-9BE3-C6B3F8078E34}">
      <dgm:prSet/>
      <dgm:spPr/>
      <dgm:t>
        <a:bodyPr/>
        <a:lstStyle/>
        <a:p>
          <a:endParaRPr lang="en-CA"/>
        </a:p>
      </dgm:t>
    </dgm:pt>
    <dgm:pt modelId="{BB94586A-F42B-4C0D-94DD-D0BEBE5E8A53}" type="sibTrans" cxnId="{48859A88-33DE-48CB-9BE3-C6B3F8078E34}">
      <dgm:prSet/>
      <dgm:spPr/>
      <dgm:t>
        <a:bodyPr/>
        <a:lstStyle/>
        <a:p>
          <a:endParaRPr lang="en-CA"/>
        </a:p>
      </dgm:t>
    </dgm:pt>
    <dgm:pt modelId="{969DA352-C108-4E7F-BAC6-6057A1886A32}">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39F0CF6F-859B-4F88-A953-B9BA3074BE7A}" type="parTrans" cxnId="{4E947E76-8DB4-4E2D-816A-6B22DB6FB620}">
      <dgm:prSet/>
      <dgm:spPr/>
      <dgm:t>
        <a:bodyPr/>
        <a:lstStyle/>
        <a:p>
          <a:endParaRPr lang="en-CA"/>
        </a:p>
      </dgm:t>
    </dgm:pt>
    <dgm:pt modelId="{ABE0A362-C229-4EB5-8034-E4EDC91CC01A}" type="sibTrans" cxnId="{4E947E76-8DB4-4E2D-816A-6B22DB6FB620}">
      <dgm:prSet/>
      <dgm:spPr/>
      <dgm:t>
        <a:bodyPr/>
        <a:lstStyle/>
        <a:p>
          <a:endParaRPr lang="en-CA"/>
        </a:p>
      </dgm:t>
    </dgm:pt>
    <dgm:pt modelId="{D8297C22-7923-4DA1-B5C8-A4D84A69E700}">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28539AA4-A1FC-4CEC-A873-81BEE58B6380}" type="parTrans" cxnId="{D5D108E2-5B4B-443A-9D80-BE349544AD87}">
      <dgm:prSet/>
      <dgm:spPr/>
      <dgm:t>
        <a:bodyPr/>
        <a:lstStyle/>
        <a:p>
          <a:endParaRPr lang="en-CA"/>
        </a:p>
      </dgm:t>
    </dgm:pt>
    <dgm:pt modelId="{8FA026E6-11AC-4FE5-B52D-A3CCB77C0DF6}" type="sibTrans" cxnId="{D5D108E2-5B4B-443A-9D80-BE349544AD87}">
      <dgm:prSet/>
      <dgm:spPr/>
      <dgm:t>
        <a:bodyPr/>
        <a:lstStyle/>
        <a:p>
          <a:endParaRPr lang="en-CA"/>
        </a:p>
      </dgm:t>
    </dgm:pt>
    <dgm:pt modelId="{49509011-0D33-4095-9E40-75672EA5D650}">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4E85EEDA-0275-4B79-952E-28A8B976931B}" type="parTrans" cxnId="{28D6B061-FFC3-4118-9EB1-3460B8E491C9}">
      <dgm:prSet/>
      <dgm:spPr/>
      <dgm:t>
        <a:bodyPr/>
        <a:lstStyle/>
        <a:p>
          <a:endParaRPr lang="en-CA"/>
        </a:p>
      </dgm:t>
    </dgm:pt>
    <dgm:pt modelId="{E61BD799-3656-417A-8C01-2985285EAB53}" type="sibTrans" cxnId="{28D6B061-FFC3-4118-9EB1-3460B8E491C9}">
      <dgm:prSet/>
      <dgm:spPr/>
      <dgm:t>
        <a:bodyPr/>
        <a:lstStyle/>
        <a:p>
          <a:endParaRPr lang="en-CA"/>
        </a:p>
      </dgm:t>
    </dgm:pt>
    <dgm:pt modelId="{C5F02378-51CC-4390-9AC9-A4F4D2C68AA5}">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7D082523-18C9-4E71-A35A-DC257F9A6C63}" type="parTrans" cxnId="{976A12CE-67BB-42BA-9E4B-F8114DD71EA9}">
      <dgm:prSet/>
      <dgm:spPr/>
      <dgm:t>
        <a:bodyPr/>
        <a:lstStyle/>
        <a:p>
          <a:endParaRPr lang="en-CA"/>
        </a:p>
      </dgm:t>
    </dgm:pt>
    <dgm:pt modelId="{84E4EA7E-1EE5-4D6F-8B45-F9D7A50FEBE9}" type="sibTrans" cxnId="{976A12CE-67BB-42BA-9E4B-F8114DD71EA9}">
      <dgm:prSet/>
      <dgm:spPr/>
      <dgm:t>
        <a:bodyPr/>
        <a:lstStyle/>
        <a:p>
          <a:endParaRPr lang="en-CA"/>
        </a:p>
      </dgm:t>
    </dgm:pt>
    <dgm:pt modelId="{8961637B-C7F0-4E4D-8D7A-4F0BB00EB6B4}">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B9B6852C-7189-41B6-90E2-BD7883E57392}" type="parTrans" cxnId="{5A27C502-264C-4779-AB76-037728F33594}">
      <dgm:prSet/>
      <dgm:spPr/>
      <dgm:t>
        <a:bodyPr/>
        <a:lstStyle/>
        <a:p>
          <a:endParaRPr lang="en-CA"/>
        </a:p>
      </dgm:t>
    </dgm:pt>
    <dgm:pt modelId="{5750D5D0-C2C4-4781-9154-E63E73C5C8F7}" type="sibTrans" cxnId="{5A27C502-264C-4779-AB76-037728F33594}">
      <dgm:prSet/>
      <dgm:spPr/>
      <dgm:t>
        <a:bodyPr/>
        <a:lstStyle/>
        <a:p>
          <a:endParaRPr lang="en-CA"/>
        </a:p>
      </dgm:t>
    </dgm:pt>
    <dgm:pt modelId="{7A5577F3-5DC6-4D28-9684-C490D638966F}">
      <dgm:prSet phldrT="[Text]"/>
      <dgm:spPr>
        <a:xfrm>
          <a:off x="4236719" y="615070"/>
          <a:ext cx="1857374" cy="3150659"/>
        </a:xfrm>
        <a:solidFill>
          <a:srgbClr val="000000">
            <a:tint val="40000"/>
            <a:alpha val="90000"/>
            <a:hueOff val="9139185"/>
            <a:satOff val="44758"/>
            <a:lumOff val="12379"/>
            <a:alphaOff val="0"/>
          </a:srgbClr>
        </a:solidFill>
        <a:ln w="25400" cap="flat" cmpd="sng" algn="ctr">
          <a:solidFill>
            <a:srgbClr val="000000">
              <a:tint val="40000"/>
              <a:alpha val="90000"/>
              <a:hueOff val="9139185"/>
              <a:satOff val="44758"/>
              <a:lumOff val="12379"/>
              <a:alphaOff val="0"/>
            </a:srgbClr>
          </a:solidFill>
          <a:prstDash val="solid"/>
        </a:ln>
        <a:effectLst/>
      </dgm:spPr>
      <dgm:t>
        <a:bodyPr/>
        <a:lstStyle/>
        <a:p>
          <a:pPr algn="l"/>
          <a:endParaRPr lang="en-CA" dirty="0">
            <a:solidFill>
              <a:srgbClr val="000000">
                <a:hueOff val="0"/>
                <a:satOff val="0"/>
                <a:lumOff val="0"/>
                <a:alphaOff val="0"/>
              </a:srgbClr>
            </a:solidFill>
            <a:latin typeface="Arial"/>
            <a:ea typeface="+mn-ea"/>
            <a:cs typeface="+mn-cs"/>
          </a:endParaRPr>
        </a:p>
      </dgm:t>
    </dgm:pt>
    <dgm:pt modelId="{024787F4-FEF8-4831-884D-C04C9C3553BA}" type="parTrans" cxnId="{A59A77E8-3FC9-4A4B-B4F9-2481A6671A2B}">
      <dgm:prSet/>
      <dgm:spPr/>
      <dgm:t>
        <a:bodyPr/>
        <a:lstStyle/>
        <a:p>
          <a:endParaRPr lang="en-CA"/>
        </a:p>
      </dgm:t>
    </dgm:pt>
    <dgm:pt modelId="{4BC0495F-6975-44DD-B38B-139573272696}" type="sibTrans" cxnId="{A59A77E8-3FC9-4A4B-B4F9-2481A6671A2B}">
      <dgm:prSet/>
      <dgm:spPr/>
      <dgm:t>
        <a:bodyPr/>
        <a:lstStyle/>
        <a:p>
          <a:endParaRPr lang="en-CA"/>
        </a:p>
      </dgm:t>
    </dgm:pt>
    <dgm:pt modelId="{1DE3E1A3-3B14-4AAA-91E5-A7F27BC57A85}">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CA31909F-F751-4746-8D3D-6474515DA24E}" type="parTrans" cxnId="{175757C0-30F7-4F5E-AF4B-05D2F4D4D46C}">
      <dgm:prSet/>
      <dgm:spPr/>
      <dgm:t>
        <a:bodyPr/>
        <a:lstStyle/>
        <a:p>
          <a:endParaRPr lang="en-CA"/>
        </a:p>
      </dgm:t>
    </dgm:pt>
    <dgm:pt modelId="{2F12F358-1A31-497B-AE3A-780D42E3FF57}" type="sibTrans" cxnId="{175757C0-30F7-4F5E-AF4B-05D2F4D4D46C}">
      <dgm:prSet/>
      <dgm:spPr/>
      <dgm:t>
        <a:bodyPr/>
        <a:lstStyle/>
        <a:p>
          <a:endParaRPr lang="en-CA"/>
        </a:p>
      </dgm:t>
    </dgm:pt>
    <dgm:pt modelId="{AC2CEAFC-FD2E-4ED8-9A70-ED46D7D889EA}">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DB8E7152-612E-4A22-8057-BFCBB29000EB}" type="parTrans" cxnId="{B3C8CFD9-2129-460F-9631-C671D7D829A9}">
      <dgm:prSet/>
      <dgm:spPr/>
      <dgm:t>
        <a:bodyPr/>
        <a:lstStyle/>
        <a:p>
          <a:endParaRPr lang="en-CA"/>
        </a:p>
      </dgm:t>
    </dgm:pt>
    <dgm:pt modelId="{E323F41E-F508-4A0F-A097-BDD13AB657B1}" type="sibTrans" cxnId="{B3C8CFD9-2129-460F-9631-C671D7D829A9}">
      <dgm:prSet/>
      <dgm:spPr/>
      <dgm:t>
        <a:bodyPr/>
        <a:lstStyle/>
        <a:p>
          <a:endParaRPr lang="en-CA"/>
        </a:p>
      </dgm:t>
    </dgm:pt>
    <dgm:pt modelId="{C0F5307F-8FB2-4AB8-93AF-E0A0923ADE87}">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BA3D2A19-056E-4494-9727-8DC193B20CC2}" type="parTrans" cxnId="{ECEFBE56-B627-4393-9314-3FCB1B846D7C}">
      <dgm:prSet/>
      <dgm:spPr/>
      <dgm:t>
        <a:bodyPr/>
        <a:lstStyle/>
        <a:p>
          <a:endParaRPr lang="en-CA"/>
        </a:p>
      </dgm:t>
    </dgm:pt>
    <dgm:pt modelId="{97307CC6-6CA4-4273-A66E-C4796D550183}" type="sibTrans" cxnId="{ECEFBE56-B627-4393-9314-3FCB1B846D7C}">
      <dgm:prSet/>
      <dgm:spPr/>
      <dgm:t>
        <a:bodyPr/>
        <a:lstStyle/>
        <a:p>
          <a:endParaRPr lang="en-CA"/>
        </a:p>
      </dgm:t>
    </dgm:pt>
    <dgm:pt modelId="{1A436C11-6857-49E0-8E0A-AABEF44881C4}">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E699E119-7E2D-486E-A40A-22E736483185}" type="parTrans" cxnId="{7E149478-566C-43B6-A2B6-C6CA836F53C8}">
      <dgm:prSet/>
      <dgm:spPr/>
      <dgm:t>
        <a:bodyPr/>
        <a:lstStyle/>
        <a:p>
          <a:endParaRPr lang="en-CA"/>
        </a:p>
      </dgm:t>
    </dgm:pt>
    <dgm:pt modelId="{AAE92D10-968A-4EB0-8ED3-109E853AFECB}" type="sibTrans" cxnId="{7E149478-566C-43B6-A2B6-C6CA836F53C8}">
      <dgm:prSet/>
      <dgm:spPr/>
      <dgm:t>
        <a:bodyPr/>
        <a:lstStyle/>
        <a:p>
          <a:endParaRPr lang="en-CA"/>
        </a:p>
      </dgm:t>
    </dgm:pt>
    <dgm:pt modelId="{0DC8C7FC-E7A8-4BF7-8006-1041F46480AE}">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616AD8AB-5B54-4E7B-9737-F24BD9C6C90E}" type="parTrans" cxnId="{ECCE1396-9BF6-4C15-B24A-B36887B46F99}">
      <dgm:prSet/>
      <dgm:spPr/>
      <dgm:t>
        <a:bodyPr/>
        <a:lstStyle/>
        <a:p>
          <a:endParaRPr lang="en-CA"/>
        </a:p>
      </dgm:t>
    </dgm:pt>
    <dgm:pt modelId="{7E304D9C-6BAE-419D-9F91-91AE36F35B06}" type="sibTrans" cxnId="{ECCE1396-9BF6-4C15-B24A-B36887B46F99}">
      <dgm:prSet/>
      <dgm:spPr/>
      <dgm:t>
        <a:bodyPr/>
        <a:lstStyle/>
        <a:p>
          <a:endParaRPr lang="en-CA"/>
        </a:p>
      </dgm:t>
    </dgm:pt>
    <dgm:pt modelId="{3468025D-63A9-418B-8703-727E8D41FCDC}">
      <dgm:prSet phldrT="[Text]"/>
      <dgm:spPr>
        <a:xfrm>
          <a:off x="2133595" y="632997"/>
          <a:ext cx="1857374" cy="3150659"/>
        </a:xfrm>
        <a:solidFill>
          <a:srgbClr val="000000">
            <a:tint val="40000"/>
            <a:alpha val="90000"/>
            <a:hueOff val="4569592"/>
            <a:satOff val="22379"/>
            <a:lumOff val="6190"/>
            <a:alphaOff val="0"/>
          </a:srgbClr>
        </a:solidFill>
        <a:ln w="25400" cap="flat" cmpd="sng" algn="ctr">
          <a:solidFill>
            <a:srgbClr val="000000">
              <a:tint val="40000"/>
              <a:alpha val="90000"/>
              <a:hueOff val="4569592"/>
              <a:satOff val="22379"/>
              <a:lumOff val="619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7F498E0C-AF03-427C-9F14-C5356987B2C5}" type="parTrans" cxnId="{9D2292E9-4C41-4E7D-92E6-6CF8A04E223C}">
      <dgm:prSet/>
      <dgm:spPr/>
      <dgm:t>
        <a:bodyPr/>
        <a:lstStyle/>
        <a:p>
          <a:endParaRPr lang="en-CA"/>
        </a:p>
      </dgm:t>
    </dgm:pt>
    <dgm:pt modelId="{982B21AC-7D74-4EC5-B308-0DC2A7EE774D}" type="sibTrans" cxnId="{9D2292E9-4C41-4E7D-92E6-6CF8A04E223C}">
      <dgm:prSet/>
      <dgm:spPr/>
      <dgm:t>
        <a:bodyPr/>
        <a:lstStyle/>
        <a:p>
          <a:endParaRPr lang="en-CA"/>
        </a:p>
      </dgm:t>
    </dgm:pt>
    <dgm:pt modelId="{EC16E730-D002-4868-B9D1-FEF421302DC2}">
      <dgm:prSet phldrT="[Text]"/>
      <dgm:spPr>
        <a:xfrm>
          <a:off x="0" y="579121"/>
          <a:ext cx="1857374" cy="3150659"/>
        </a:xfrm>
        <a:solidFill>
          <a:srgbClr val="000000">
            <a:tint val="40000"/>
            <a:alpha val="90000"/>
            <a:hueOff val="0"/>
            <a:satOff val="0"/>
            <a:lumOff val="0"/>
            <a:alphaOff val="0"/>
          </a:srgbClr>
        </a:solidFill>
        <a:ln w="25400" cap="flat" cmpd="sng" algn="ctr">
          <a:solidFill>
            <a:srgbClr val="000000">
              <a:tint val="40000"/>
              <a:alpha val="90000"/>
              <a:hueOff val="0"/>
              <a:satOff val="0"/>
              <a:lumOff val="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D7B59795-A45C-4F59-962F-25EA0D73F149}" type="parTrans" cxnId="{5D49D494-BC64-460E-865E-DC877A18B1E1}">
      <dgm:prSet/>
      <dgm:spPr/>
      <dgm:t>
        <a:bodyPr/>
        <a:lstStyle/>
        <a:p>
          <a:endParaRPr lang="en-CA"/>
        </a:p>
      </dgm:t>
    </dgm:pt>
    <dgm:pt modelId="{FEF289F2-E8AF-462D-AD76-C631AB8EBCD6}" type="sibTrans" cxnId="{5D49D494-BC64-460E-865E-DC877A18B1E1}">
      <dgm:prSet/>
      <dgm:spPr/>
      <dgm:t>
        <a:bodyPr/>
        <a:lstStyle/>
        <a:p>
          <a:endParaRPr lang="en-CA"/>
        </a:p>
      </dgm:t>
    </dgm:pt>
    <dgm:pt modelId="{A8FE35C3-B5AC-4B88-A9A4-4E0FC6DF44F3}">
      <dgm:prSet phldrT="[Text]"/>
      <dgm:spPr>
        <a:xfrm>
          <a:off x="0" y="579121"/>
          <a:ext cx="1857374" cy="3150659"/>
        </a:xfrm>
        <a:solidFill>
          <a:srgbClr val="000000">
            <a:tint val="40000"/>
            <a:alpha val="90000"/>
            <a:hueOff val="0"/>
            <a:satOff val="0"/>
            <a:lumOff val="0"/>
            <a:alphaOff val="0"/>
          </a:srgbClr>
        </a:solidFill>
        <a:ln w="25400" cap="flat" cmpd="sng" algn="ctr">
          <a:solidFill>
            <a:srgbClr val="000000">
              <a:tint val="40000"/>
              <a:alpha val="90000"/>
              <a:hueOff val="0"/>
              <a:satOff val="0"/>
              <a:lumOff val="0"/>
              <a:alphaOff val="0"/>
            </a:srgbClr>
          </a:solidFill>
          <a:prstDash val="solid"/>
        </a:ln>
        <a:effectLst/>
      </dgm:spPr>
      <dgm:t>
        <a:bodyPr/>
        <a:lstStyle/>
        <a:p>
          <a:endParaRPr lang="en-CA" dirty="0">
            <a:solidFill>
              <a:srgbClr val="000000">
                <a:hueOff val="0"/>
                <a:satOff val="0"/>
                <a:lumOff val="0"/>
                <a:alphaOff val="0"/>
              </a:srgbClr>
            </a:solidFill>
            <a:latin typeface="Arial"/>
            <a:ea typeface="+mn-ea"/>
            <a:cs typeface="+mn-cs"/>
          </a:endParaRPr>
        </a:p>
      </dgm:t>
    </dgm:pt>
    <dgm:pt modelId="{5AB3E7BF-0DAA-4CEC-B006-2CD932D5F043}" type="parTrans" cxnId="{FDD78F82-9F78-4527-B6BE-CD9D6114BF38}">
      <dgm:prSet/>
      <dgm:spPr/>
    </dgm:pt>
    <dgm:pt modelId="{9404E0D7-95B7-4C05-95A0-9E25C114C099}" type="sibTrans" cxnId="{FDD78F82-9F78-4527-B6BE-CD9D6114BF38}">
      <dgm:prSet/>
      <dgm:spPr/>
    </dgm:pt>
    <dgm:pt modelId="{2B3D4C65-0E6D-4302-A5B4-1E9CF9BAF1CD}" type="pres">
      <dgm:prSet presAssocID="{57BB2AFB-8523-400B-8E1E-09ED67B86F7B}" presName="Name0" presStyleCnt="0">
        <dgm:presLayoutVars>
          <dgm:dir/>
          <dgm:animLvl val="lvl"/>
          <dgm:resizeHandles val="exact"/>
        </dgm:presLayoutVars>
      </dgm:prSet>
      <dgm:spPr/>
      <dgm:t>
        <a:bodyPr/>
        <a:lstStyle/>
        <a:p>
          <a:endParaRPr lang="en-CA"/>
        </a:p>
      </dgm:t>
    </dgm:pt>
    <dgm:pt modelId="{96E5DE12-2B99-4D2C-AC1C-5D2AEE08F565}" type="pres">
      <dgm:prSet presAssocID="{19CDDF5B-A8BE-40E4-A483-0A4760BD75D2}" presName="composite" presStyleCnt="0"/>
      <dgm:spPr/>
    </dgm:pt>
    <dgm:pt modelId="{DE1009A5-7768-423E-A9F9-B3A44BDAA398}" type="pres">
      <dgm:prSet presAssocID="{19CDDF5B-A8BE-40E4-A483-0A4760BD75D2}" presName="parTx" presStyleLbl="alignNode1" presStyleIdx="0" presStyleCnt="3" custLinFactNeighborX="-8308" custLinFactNeighborY="11128">
        <dgm:presLayoutVars>
          <dgm:chMax val="0"/>
          <dgm:chPref val="0"/>
          <dgm:bulletEnabled val="1"/>
        </dgm:presLayoutVars>
      </dgm:prSet>
      <dgm:spPr>
        <a:prstGeom prst="rect">
          <a:avLst/>
        </a:prstGeom>
      </dgm:spPr>
      <dgm:t>
        <a:bodyPr/>
        <a:lstStyle/>
        <a:p>
          <a:endParaRPr lang="en-CA"/>
        </a:p>
      </dgm:t>
    </dgm:pt>
    <dgm:pt modelId="{78CF3207-B9B1-4FD6-B7DE-E9A5B06CFB04}" type="pres">
      <dgm:prSet presAssocID="{19CDDF5B-A8BE-40E4-A483-0A4760BD75D2}" presName="desTx" presStyleLbl="alignAccFollowNode1" presStyleIdx="0" presStyleCnt="3" custLinFactNeighborX="-37026" custLinFactNeighborY="-1141">
        <dgm:presLayoutVars>
          <dgm:bulletEnabled val="1"/>
        </dgm:presLayoutVars>
      </dgm:prSet>
      <dgm:spPr>
        <a:prstGeom prst="rect">
          <a:avLst/>
        </a:prstGeom>
      </dgm:spPr>
      <dgm:t>
        <a:bodyPr/>
        <a:lstStyle/>
        <a:p>
          <a:endParaRPr lang="en-CA"/>
        </a:p>
      </dgm:t>
    </dgm:pt>
    <dgm:pt modelId="{60231DCE-0CCC-442E-ABFD-E1D111CD34D7}" type="pres">
      <dgm:prSet presAssocID="{1C1A19B3-458C-4B22-9239-6DD702D71F5A}" presName="space" presStyleCnt="0"/>
      <dgm:spPr/>
    </dgm:pt>
    <dgm:pt modelId="{A23A1247-23E3-45B6-8C25-601BE46782FA}" type="pres">
      <dgm:prSet presAssocID="{0C5416C8-832A-45EA-998C-F94CC2C512C9}" presName="composite" presStyleCnt="0"/>
      <dgm:spPr/>
    </dgm:pt>
    <dgm:pt modelId="{BED47313-A08C-4C4B-A993-741073777FD3}" type="pres">
      <dgm:prSet presAssocID="{0C5416C8-832A-45EA-998C-F94CC2C512C9}" presName="parTx" presStyleLbl="alignNode1" presStyleIdx="1" presStyleCnt="3">
        <dgm:presLayoutVars>
          <dgm:chMax val="0"/>
          <dgm:chPref val="0"/>
          <dgm:bulletEnabled val="1"/>
        </dgm:presLayoutVars>
      </dgm:prSet>
      <dgm:spPr>
        <a:prstGeom prst="rect">
          <a:avLst/>
        </a:prstGeom>
      </dgm:spPr>
      <dgm:t>
        <a:bodyPr/>
        <a:lstStyle/>
        <a:p>
          <a:endParaRPr lang="en-CA"/>
        </a:p>
      </dgm:t>
    </dgm:pt>
    <dgm:pt modelId="{A7F53890-61DD-4D43-A918-9D3F864CBB15}" type="pres">
      <dgm:prSet presAssocID="{0C5416C8-832A-45EA-998C-F94CC2C512C9}" presName="desTx" presStyleLbl="alignAccFollowNode1" presStyleIdx="1" presStyleCnt="3" custLinFactNeighborX="769" custLinFactNeighborY="569">
        <dgm:presLayoutVars>
          <dgm:bulletEnabled val="1"/>
        </dgm:presLayoutVars>
      </dgm:prSet>
      <dgm:spPr>
        <a:prstGeom prst="rect">
          <a:avLst/>
        </a:prstGeom>
      </dgm:spPr>
      <dgm:t>
        <a:bodyPr/>
        <a:lstStyle/>
        <a:p>
          <a:endParaRPr lang="en-CA"/>
        </a:p>
      </dgm:t>
    </dgm:pt>
    <dgm:pt modelId="{69979F99-D750-4944-9D75-C347AF6B5E81}" type="pres">
      <dgm:prSet presAssocID="{4E9AE263-F7CB-45EE-953F-E41EDA68FFC8}" presName="space" presStyleCnt="0"/>
      <dgm:spPr/>
    </dgm:pt>
    <dgm:pt modelId="{A14F3415-9C77-4161-BCED-1D04794B891A}" type="pres">
      <dgm:prSet presAssocID="{BFC4F809-F6B2-4D9A-B1FF-C3A701623C32}" presName="composite" presStyleCnt="0"/>
      <dgm:spPr/>
    </dgm:pt>
    <dgm:pt modelId="{8DD646DD-D73C-411E-91D1-57B0F9FC38AE}" type="pres">
      <dgm:prSet presAssocID="{BFC4F809-F6B2-4D9A-B1FF-C3A701623C32}" presName="parTx" presStyleLbl="alignNode1" presStyleIdx="2" presStyleCnt="3">
        <dgm:presLayoutVars>
          <dgm:chMax val="0"/>
          <dgm:chPref val="0"/>
          <dgm:bulletEnabled val="1"/>
        </dgm:presLayoutVars>
      </dgm:prSet>
      <dgm:spPr>
        <a:prstGeom prst="rect">
          <a:avLst/>
        </a:prstGeom>
      </dgm:spPr>
      <dgm:t>
        <a:bodyPr/>
        <a:lstStyle/>
        <a:p>
          <a:endParaRPr lang="en-CA"/>
        </a:p>
      </dgm:t>
    </dgm:pt>
    <dgm:pt modelId="{F3D91B92-0AEF-4559-B44B-C987FA4C53F8}" type="pres">
      <dgm:prSet presAssocID="{BFC4F809-F6B2-4D9A-B1FF-C3A701623C32}" presName="desTx" presStyleLbl="alignAccFollowNode1" presStyleIdx="2" presStyleCnt="3">
        <dgm:presLayoutVars>
          <dgm:bulletEnabled val="1"/>
        </dgm:presLayoutVars>
      </dgm:prSet>
      <dgm:spPr>
        <a:prstGeom prst="rect">
          <a:avLst/>
        </a:prstGeom>
      </dgm:spPr>
      <dgm:t>
        <a:bodyPr/>
        <a:lstStyle/>
        <a:p>
          <a:endParaRPr lang="en-CA"/>
        </a:p>
      </dgm:t>
    </dgm:pt>
  </dgm:ptLst>
  <dgm:cxnLst>
    <dgm:cxn modelId="{492B3AFA-E1EE-495A-A7E0-FA800C2F78EC}" srcId="{0C5416C8-832A-45EA-998C-F94CC2C512C9}" destId="{C18B3BC3-1DFF-464C-A8C0-E7438461B57F}" srcOrd="1" destOrd="0" parTransId="{9D60F0A1-3B7D-45CA-B896-3F62582D300A}" sibTransId="{8CFD42ED-6BE7-4EA2-9DB5-FF7EEAD47F77}"/>
    <dgm:cxn modelId="{6F389E0F-4E8C-4CBA-8402-A33ECC357FE1}" srcId="{19CDDF5B-A8BE-40E4-A483-0A4760BD75D2}" destId="{A33161A5-F091-4067-9784-A82F41A45F45}" srcOrd="2" destOrd="0" parTransId="{707FB3C3-8184-4652-B972-6CC8D0082DAF}" sibTransId="{BB5332EA-9D15-4FE7-BB29-84C304282598}"/>
    <dgm:cxn modelId="{B3BD8A2A-EBA6-4B3E-AD69-ACC5B100EC79}" type="presOf" srcId="{19CDDF5B-A8BE-40E4-A483-0A4760BD75D2}" destId="{DE1009A5-7768-423E-A9F9-B3A44BDAA398}" srcOrd="0" destOrd="0" presId="urn:microsoft.com/office/officeart/2005/8/layout/hList1"/>
    <dgm:cxn modelId="{9D5B8F76-79B5-40A1-BB52-2C9E2BD0E5F3}" srcId="{0C5416C8-832A-45EA-998C-F94CC2C512C9}" destId="{867DF121-35F1-434F-A5E1-DC4216FF001E}" srcOrd="9" destOrd="0" parTransId="{655DB89D-585B-469A-9956-9A46BA363558}" sibTransId="{CA70500D-2D3D-4ADD-B994-CCD5D76DB0EB}"/>
    <dgm:cxn modelId="{ECCE1396-9BF6-4C15-B24A-B36887B46F99}" srcId="{0C5416C8-832A-45EA-998C-F94CC2C512C9}" destId="{0DC8C7FC-E7A8-4BF7-8006-1041F46480AE}" srcOrd="12" destOrd="0" parTransId="{616AD8AB-5B54-4E7B-9737-F24BD9C6C90E}" sibTransId="{7E304D9C-6BAE-419D-9F91-91AE36F35B06}"/>
    <dgm:cxn modelId="{4E6C8874-DD2E-4A72-AD46-3D621EBFEDA0}" type="presOf" srcId="{0DC8C7FC-E7A8-4BF7-8006-1041F46480AE}" destId="{A7F53890-61DD-4D43-A918-9D3F864CBB15}" srcOrd="0" destOrd="12" presId="urn:microsoft.com/office/officeart/2005/8/layout/hList1"/>
    <dgm:cxn modelId="{A199D5C7-4228-4C03-8360-4CCCDBE44428}" srcId="{0C5416C8-832A-45EA-998C-F94CC2C512C9}" destId="{7CDD2E7D-0D22-4622-BF64-2D09353BFF5E}" srcOrd="0" destOrd="0" parTransId="{7B6A1C11-F0A6-4C39-A906-0C74256AAC04}" sibTransId="{4A61173D-323C-482F-8A1D-9F71ED98554C}"/>
    <dgm:cxn modelId="{B3C8CFD9-2129-460F-9631-C671D7D829A9}" srcId="{0C5416C8-832A-45EA-998C-F94CC2C512C9}" destId="{AC2CEAFC-FD2E-4ED8-9A70-ED46D7D889EA}" srcOrd="6" destOrd="0" parTransId="{DB8E7152-612E-4A22-8057-BFCBB29000EB}" sibTransId="{E323F41E-F508-4A0F-A097-BDD13AB657B1}"/>
    <dgm:cxn modelId="{1596DA6D-4F04-45A5-8535-3623392A7817}" type="presOf" srcId="{969DA352-C108-4E7F-BAC6-6057A1886A32}" destId="{F3D91B92-0AEF-4559-B44B-C987FA4C53F8}" srcOrd="0" destOrd="0" presId="urn:microsoft.com/office/officeart/2005/8/layout/hList1"/>
    <dgm:cxn modelId="{6D55C68D-2838-4D23-9934-376899956835}" srcId="{57BB2AFB-8523-400B-8E1E-09ED67B86F7B}" destId="{19CDDF5B-A8BE-40E4-A483-0A4760BD75D2}" srcOrd="0" destOrd="0" parTransId="{71AF2A30-02D5-4D16-B324-45B799CAF3FD}" sibTransId="{1C1A19B3-458C-4B22-9239-6DD702D71F5A}"/>
    <dgm:cxn modelId="{43C85145-9B2A-4BAE-956B-EDA5FCEA3A5F}" type="presOf" srcId="{BFC4F809-F6B2-4D9A-B1FF-C3A701623C32}" destId="{8DD646DD-D73C-411E-91D1-57B0F9FC38AE}" srcOrd="0" destOrd="0" presId="urn:microsoft.com/office/officeart/2005/8/layout/hList1"/>
    <dgm:cxn modelId="{8D1E3195-858F-443F-B908-EDB23B05B6E4}" type="presOf" srcId="{C52B246C-9113-4CC0-AF5D-4FBEB9C4EBDF}" destId="{A7F53890-61DD-4D43-A918-9D3F864CBB15}" srcOrd="0" destOrd="5" presId="urn:microsoft.com/office/officeart/2005/8/layout/hList1"/>
    <dgm:cxn modelId="{0E30DD95-7239-44C3-8157-B52E42EA5117}" type="presOf" srcId="{8F778920-D742-4B1C-8E6A-99A36A379DFF}" destId="{A7F53890-61DD-4D43-A918-9D3F864CBB15}" srcOrd="0" destOrd="7" presId="urn:microsoft.com/office/officeart/2005/8/layout/hList1"/>
    <dgm:cxn modelId="{31F2B605-517C-4D72-B562-77DE9CC6EE39}" type="presOf" srcId="{D8297C22-7923-4DA1-B5C8-A4D84A69E700}" destId="{F3D91B92-0AEF-4559-B44B-C987FA4C53F8}" srcOrd="0" destOrd="1" presId="urn:microsoft.com/office/officeart/2005/8/layout/hList1"/>
    <dgm:cxn modelId="{5A27C502-264C-4779-AB76-037728F33594}" srcId="{BFC4F809-F6B2-4D9A-B1FF-C3A701623C32}" destId="{8961637B-C7F0-4E4D-8D7A-4F0BB00EB6B4}" srcOrd="4" destOrd="0" parTransId="{B9B6852C-7189-41B6-90E2-BD7883E57392}" sibTransId="{5750D5D0-C2C4-4781-9154-E63E73C5C8F7}"/>
    <dgm:cxn modelId="{5D49D494-BC64-460E-865E-DC877A18B1E1}" srcId="{19CDDF5B-A8BE-40E4-A483-0A4760BD75D2}" destId="{EC16E730-D002-4868-B9D1-FEF421302DC2}" srcOrd="1" destOrd="0" parTransId="{D7B59795-A45C-4F59-962F-25EA0D73F149}" sibTransId="{FEF289F2-E8AF-462D-AD76-C631AB8EBCD6}"/>
    <dgm:cxn modelId="{9B375D91-3B00-4681-B153-78F3E36AB6E3}" srcId="{0C5416C8-832A-45EA-998C-F94CC2C512C9}" destId="{175A7C18-B106-4CB3-9C1E-5C8BC79400F5}" srcOrd="15" destOrd="0" parTransId="{3DC72FD8-934E-446F-A82A-C7099F51DC00}" sibTransId="{F5AFB1F2-0D3B-4B35-BC28-630001E01D74}"/>
    <dgm:cxn modelId="{A9EC8853-6E71-4CEF-985B-0A5371E0BB84}" type="presOf" srcId="{7CDD2E7D-0D22-4622-BF64-2D09353BFF5E}" destId="{A7F53890-61DD-4D43-A918-9D3F864CBB15}" srcOrd="0" destOrd="0" presId="urn:microsoft.com/office/officeart/2005/8/layout/hList1"/>
    <dgm:cxn modelId="{F3012A31-B89A-4899-B1CD-B52DC48B8495}" type="presOf" srcId="{867DF121-35F1-434F-A5E1-DC4216FF001E}" destId="{A7F53890-61DD-4D43-A918-9D3F864CBB15}" srcOrd="0" destOrd="9" presId="urn:microsoft.com/office/officeart/2005/8/layout/hList1"/>
    <dgm:cxn modelId="{660BDD25-283E-4D94-8195-A4C945B19300}" srcId="{19CDDF5B-A8BE-40E4-A483-0A4760BD75D2}" destId="{4224161D-8648-483E-B646-049289F17D21}" srcOrd="0" destOrd="0" parTransId="{78A79A4B-56EE-4F8B-9BA1-428254D08877}" sibTransId="{A0217595-D89D-47B8-A7E7-8507B5C69B82}"/>
    <dgm:cxn modelId="{7D0B1027-F712-499B-8496-C6EF0B122677}" srcId="{0C5416C8-832A-45EA-998C-F94CC2C512C9}" destId="{8F778920-D742-4B1C-8E6A-99A36A379DFF}" srcOrd="7" destOrd="0" parTransId="{B16772CF-5E27-4865-A809-321D83C92C00}" sibTransId="{1C9185DA-964D-4534-943A-15FB7E87362C}"/>
    <dgm:cxn modelId="{D5D108E2-5B4B-443A-9D80-BE349544AD87}" srcId="{BFC4F809-F6B2-4D9A-B1FF-C3A701623C32}" destId="{D8297C22-7923-4DA1-B5C8-A4D84A69E700}" srcOrd="1" destOrd="0" parTransId="{28539AA4-A1FC-4CEC-A873-81BEE58B6380}" sibTransId="{8FA026E6-11AC-4FE5-B52D-A3CCB77C0DF6}"/>
    <dgm:cxn modelId="{AE5011F9-14FC-490A-872B-7830185D7CDC}" type="presOf" srcId="{57BB2AFB-8523-400B-8E1E-09ED67B86F7B}" destId="{2B3D4C65-0E6D-4302-A5B4-1E9CF9BAF1CD}" srcOrd="0" destOrd="0" presId="urn:microsoft.com/office/officeart/2005/8/layout/hList1"/>
    <dgm:cxn modelId="{28D6B061-FFC3-4118-9EB1-3460B8E491C9}" srcId="{BFC4F809-F6B2-4D9A-B1FF-C3A701623C32}" destId="{49509011-0D33-4095-9E40-75672EA5D650}" srcOrd="2" destOrd="0" parTransId="{4E85EEDA-0275-4B79-952E-28A8B976931B}" sibTransId="{E61BD799-3656-417A-8C01-2985285EAB53}"/>
    <dgm:cxn modelId="{BFF225C2-8649-4E98-9C23-3B35EC1E7611}" type="presOf" srcId="{C0F5307F-8FB2-4AB8-93AF-E0A0923ADE87}" destId="{A7F53890-61DD-4D43-A918-9D3F864CBB15}" srcOrd="0" destOrd="8" presId="urn:microsoft.com/office/officeart/2005/8/layout/hList1"/>
    <dgm:cxn modelId="{23E32E50-7EDC-416C-B88F-A374ADF3F947}" type="presOf" srcId="{A8FE35C3-B5AC-4B88-A9A4-4E0FC6DF44F3}" destId="{78CF3207-B9B1-4FD6-B7DE-E9A5B06CFB04}" srcOrd="0" destOrd="3" presId="urn:microsoft.com/office/officeart/2005/8/layout/hList1"/>
    <dgm:cxn modelId="{0878840B-A81F-41FE-89CA-4027B0D34EEC}" srcId="{0C5416C8-832A-45EA-998C-F94CC2C512C9}" destId="{C52B246C-9113-4CC0-AF5D-4FBEB9C4EBDF}" srcOrd="5" destOrd="0" parTransId="{1335BD1F-3322-4357-B530-E0BB8ADF32B3}" sibTransId="{85C992CC-AD0C-4BBD-B1C6-6CFED2DBC4C8}"/>
    <dgm:cxn modelId="{4E04A3A4-65EC-4ADF-A577-3EF7649050D3}" type="presOf" srcId="{C9571CBA-320D-48DC-B3DF-6E3D487ACB26}" destId="{A7F53890-61DD-4D43-A918-9D3F864CBB15}" srcOrd="0" destOrd="11" presId="urn:microsoft.com/office/officeart/2005/8/layout/hList1"/>
    <dgm:cxn modelId="{4E947E76-8DB4-4E2D-816A-6B22DB6FB620}" srcId="{BFC4F809-F6B2-4D9A-B1FF-C3A701623C32}" destId="{969DA352-C108-4E7F-BAC6-6057A1886A32}" srcOrd="0" destOrd="0" parTransId="{39F0CF6F-859B-4F88-A953-B9BA3074BE7A}" sibTransId="{ABE0A362-C229-4EB5-8034-E4EDC91CC01A}"/>
    <dgm:cxn modelId="{9D2292E9-4C41-4E7D-92E6-6CF8A04E223C}" srcId="{0C5416C8-832A-45EA-998C-F94CC2C512C9}" destId="{3468025D-63A9-418B-8703-727E8D41FCDC}" srcOrd="14" destOrd="0" parTransId="{7F498E0C-AF03-427C-9F14-C5356987B2C5}" sibTransId="{982B21AC-7D74-4EC5-B308-0DC2A7EE774D}"/>
    <dgm:cxn modelId="{A59A77E8-3FC9-4A4B-B4F9-2481A6671A2B}" srcId="{BFC4F809-F6B2-4D9A-B1FF-C3A701623C32}" destId="{7A5577F3-5DC6-4D28-9684-C490D638966F}" srcOrd="5" destOrd="0" parTransId="{024787F4-FEF8-4831-884D-C04C9C3553BA}" sibTransId="{4BC0495F-6975-44DD-B38B-139573272696}"/>
    <dgm:cxn modelId="{CEC52AAF-A557-4EB7-ADAD-FAF16CE9BBBF}" type="presOf" srcId="{8E1EA4C3-5083-482E-AF68-FAB3930EACF8}" destId="{A7F53890-61DD-4D43-A918-9D3F864CBB15}" srcOrd="0" destOrd="3" presId="urn:microsoft.com/office/officeart/2005/8/layout/hList1"/>
    <dgm:cxn modelId="{ECEFBE56-B627-4393-9314-3FCB1B846D7C}" srcId="{0C5416C8-832A-45EA-998C-F94CC2C512C9}" destId="{C0F5307F-8FB2-4AB8-93AF-E0A0923ADE87}" srcOrd="8" destOrd="0" parTransId="{BA3D2A19-056E-4494-9727-8DC193B20CC2}" sibTransId="{97307CC6-6CA4-4273-A66E-C4796D550183}"/>
    <dgm:cxn modelId="{976A12CE-67BB-42BA-9E4B-F8114DD71EA9}" srcId="{BFC4F809-F6B2-4D9A-B1FF-C3A701623C32}" destId="{C5F02378-51CC-4390-9AC9-A4F4D2C68AA5}" srcOrd="3" destOrd="0" parTransId="{7D082523-18C9-4E71-A35A-DC257F9A6C63}" sibTransId="{84E4EA7E-1EE5-4D6F-8B45-F9D7A50FEBE9}"/>
    <dgm:cxn modelId="{0ABFD0DB-50F4-40B8-B743-9B4266FB23B1}" type="presOf" srcId="{1DE3E1A3-3B14-4AAA-91E5-A7F27BC57A85}" destId="{A7F53890-61DD-4D43-A918-9D3F864CBB15}" srcOrd="0" destOrd="4" presId="urn:microsoft.com/office/officeart/2005/8/layout/hList1"/>
    <dgm:cxn modelId="{F96A1F3B-EA81-408E-9D31-F70C1FC58D5A}" type="presOf" srcId="{A33161A5-F091-4067-9784-A82F41A45F45}" destId="{78CF3207-B9B1-4FD6-B7DE-E9A5B06CFB04}" srcOrd="0" destOrd="2" presId="urn:microsoft.com/office/officeart/2005/8/layout/hList1"/>
    <dgm:cxn modelId="{5FBB4B1C-0E53-4312-9B55-125EAD661882}" type="presOf" srcId="{C5F02378-51CC-4390-9AC9-A4F4D2C68AA5}" destId="{F3D91B92-0AEF-4559-B44B-C987FA4C53F8}" srcOrd="0" destOrd="3" presId="urn:microsoft.com/office/officeart/2005/8/layout/hList1"/>
    <dgm:cxn modelId="{39D9CD89-1F6F-4CC6-8C1F-25B715F54027}" srcId="{57BB2AFB-8523-400B-8E1E-09ED67B86F7B}" destId="{BFC4F809-F6B2-4D9A-B1FF-C3A701623C32}" srcOrd="2" destOrd="0" parTransId="{EE46CB9A-3AB7-4A44-BB76-3DD714B5490F}" sibTransId="{77F430CC-D0F5-448F-B51C-6B92B98F1BCF}"/>
    <dgm:cxn modelId="{498C8A9C-F8A3-4168-ABEF-F7785A5FFBAC}" srcId="{57BB2AFB-8523-400B-8E1E-09ED67B86F7B}" destId="{0C5416C8-832A-45EA-998C-F94CC2C512C9}" srcOrd="1" destOrd="0" parTransId="{E09623D8-CB40-45B1-BB67-453BA38B75C9}" sibTransId="{4E9AE263-F7CB-45EE-953F-E41EDA68FFC8}"/>
    <dgm:cxn modelId="{175757C0-30F7-4F5E-AF4B-05D2F4D4D46C}" srcId="{0C5416C8-832A-45EA-998C-F94CC2C512C9}" destId="{1DE3E1A3-3B14-4AAA-91E5-A7F27BC57A85}" srcOrd="4" destOrd="0" parTransId="{CA31909F-F751-4746-8D3D-6474515DA24E}" sibTransId="{2F12F358-1A31-497B-AE3A-780D42E3FF57}"/>
    <dgm:cxn modelId="{E26B6D67-1CFF-451C-80B6-BC0294D9AF98}" type="presOf" srcId="{1A436C11-6857-49E0-8E0A-AABEF44881C4}" destId="{A7F53890-61DD-4D43-A918-9D3F864CBB15}" srcOrd="0" destOrd="10" presId="urn:microsoft.com/office/officeart/2005/8/layout/hList1"/>
    <dgm:cxn modelId="{90B6D315-2B73-4FB9-BBAC-F2C17420305C}" type="presOf" srcId="{49509011-0D33-4095-9E40-75672EA5D650}" destId="{F3D91B92-0AEF-4559-B44B-C987FA4C53F8}" srcOrd="0" destOrd="2" presId="urn:microsoft.com/office/officeart/2005/8/layout/hList1"/>
    <dgm:cxn modelId="{CDB3506F-EA6D-49D5-B909-70006F0117FF}" type="presOf" srcId="{175A7C18-B106-4CB3-9C1E-5C8BC79400F5}" destId="{A7F53890-61DD-4D43-A918-9D3F864CBB15}" srcOrd="0" destOrd="15" presId="urn:microsoft.com/office/officeart/2005/8/layout/hList1"/>
    <dgm:cxn modelId="{7E149478-566C-43B6-A2B6-C6CA836F53C8}" srcId="{0C5416C8-832A-45EA-998C-F94CC2C512C9}" destId="{1A436C11-6857-49E0-8E0A-AABEF44881C4}" srcOrd="10" destOrd="0" parTransId="{E699E119-7E2D-486E-A40A-22E736483185}" sibTransId="{AAE92D10-968A-4EB0-8ED3-109E853AFECB}"/>
    <dgm:cxn modelId="{E9D407EC-8E27-4282-A587-4AE0FD769A65}" type="presOf" srcId="{7A5577F3-5DC6-4D28-9684-C490D638966F}" destId="{F3D91B92-0AEF-4559-B44B-C987FA4C53F8}" srcOrd="0" destOrd="5" presId="urn:microsoft.com/office/officeart/2005/8/layout/hList1"/>
    <dgm:cxn modelId="{93B7709E-7F02-4E43-941D-BB7B565A5EA1}" type="presOf" srcId="{4224161D-8648-483E-B646-049289F17D21}" destId="{78CF3207-B9B1-4FD6-B7DE-E9A5B06CFB04}" srcOrd="0" destOrd="0" presId="urn:microsoft.com/office/officeart/2005/8/layout/hList1"/>
    <dgm:cxn modelId="{BAE7191F-C5EB-45F5-B976-0A3685A3840A}" type="presOf" srcId="{8961637B-C7F0-4E4D-8D7A-4F0BB00EB6B4}" destId="{F3D91B92-0AEF-4559-B44B-C987FA4C53F8}" srcOrd="0" destOrd="4" presId="urn:microsoft.com/office/officeart/2005/8/layout/hList1"/>
    <dgm:cxn modelId="{FDD78F82-9F78-4527-B6BE-CD9D6114BF38}" srcId="{19CDDF5B-A8BE-40E4-A483-0A4760BD75D2}" destId="{A8FE35C3-B5AC-4B88-A9A4-4E0FC6DF44F3}" srcOrd="3" destOrd="0" parTransId="{5AB3E7BF-0DAA-4CEC-B006-2CD932D5F043}" sibTransId="{9404E0D7-95B7-4C05-95A0-9E25C114C099}"/>
    <dgm:cxn modelId="{8807242C-0661-4D95-B1B5-35A447EFBA9E}" type="presOf" srcId="{EC16E730-D002-4868-B9D1-FEF421302DC2}" destId="{78CF3207-B9B1-4FD6-B7DE-E9A5B06CFB04}" srcOrd="0" destOrd="1" presId="urn:microsoft.com/office/officeart/2005/8/layout/hList1"/>
    <dgm:cxn modelId="{2DE059A8-DC47-4AEB-A836-838ABE16464B}" type="presOf" srcId="{4AFBE220-B1AE-49FD-9E6E-A73E2EFAA2B6}" destId="{F3D91B92-0AEF-4559-B44B-C987FA4C53F8}" srcOrd="0" destOrd="6" presId="urn:microsoft.com/office/officeart/2005/8/layout/hList1"/>
    <dgm:cxn modelId="{2914D046-C30A-4E32-BE68-FFD1CA93EBE2}" type="presOf" srcId="{646BD530-B8B2-40A9-B700-6E71EB370F2F}" destId="{A7F53890-61DD-4D43-A918-9D3F864CBB15}" srcOrd="0" destOrd="2" presId="urn:microsoft.com/office/officeart/2005/8/layout/hList1"/>
    <dgm:cxn modelId="{402790E0-8F63-411A-A06F-0EB286524053}" type="presOf" srcId="{AC2CEAFC-FD2E-4ED8-9A70-ED46D7D889EA}" destId="{A7F53890-61DD-4D43-A918-9D3F864CBB15}" srcOrd="0" destOrd="6" presId="urn:microsoft.com/office/officeart/2005/8/layout/hList1"/>
    <dgm:cxn modelId="{06090A79-953D-4C61-B366-788D7C74B2E8}" srcId="{BFC4F809-F6B2-4D9A-B1FF-C3A701623C32}" destId="{4AFBE220-B1AE-49FD-9E6E-A73E2EFAA2B6}" srcOrd="6" destOrd="0" parTransId="{6C7BE9B0-E29A-4D00-9AA9-F2ABAD6E5234}" sibTransId="{AFEF2B14-C7F5-44D7-9976-D72143590D54}"/>
    <dgm:cxn modelId="{98E23B2B-482A-4646-BCB3-77884155CD98}" type="presOf" srcId="{91EC3479-254E-4C60-B8EF-F931CB3B8234}" destId="{A7F53890-61DD-4D43-A918-9D3F864CBB15}" srcOrd="0" destOrd="13" presId="urn:microsoft.com/office/officeart/2005/8/layout/hList1"/>
    <dgm:cxn modelId="{16184864-96C2-4FF5-8549-FD0F53D2F9E0}" srcId="{0C5416C8-832A-45EA-998C-F94CC2C512C9}" destId="{91EC3479-254E-4C60-B8EF-F931CB3B8234}" srcOrd="13" destOrd="0" parTransId="{5EF2E48D-B7A9-406E-9127-C20994D4F51A}" sibTransId="{87942A89-BBFC-4C91-BF61-E2831EDDFB42}"/>
    <dgm:cxn modelId="{BC12B919-33E9-4112-847B-BB1B5FD59E89}" type="presOf" srcId="{C18B3BC3-1DFF-464C-A8C0-E7438461B57F}" destId="{A7F53890-61DD-4D43-A918-9D3F864CBB15}" srcOrd="0" destOrd="1" presId="urn:microsoft.com/office/officeart/2005/8/layout/hList1"/>
    <dgm:cxn modelId="{15605371-24DF-49D1-98BF-5037B8B3864C}" type="presOf" srcId="{3468025D-63A9-418B-8703-727E8D41FCDC}" destId="{A7F53890-61DD-4D43-A918-9D3F864CBB15}" srcOrd="0" destOrd="14" presId="urn:microsoft.com/office/officeart/2005/8/layout/hList1"/>
    <dgm:cxn modelId="{4574B8D2-6C5A-46D7-9C9D-FDDBBF0E4ABC}" srcId="{0C5416C8-832A-45EA-998C-F94CC2C512C9}" destId="{646BD530-B8B2-40A9-B700-6E71EB370F2F}" srcOrd="2" destOrd="0" parTransId="{B7E74794-E337-4924-8E51-0324492A91D5}" sibTransId="{52C8BCA3-952A-44EC-BCF6-A2D565A4A49D}"/>
    <dgm:cxn modelId="{2EE24724-5A57-4F6F-A452-F7E778EE118A}" srcId="{0C5416C8-832A-45EA-998C-F94CC2C512C9}" destId="{C9571CBA-320D-48DC-B3DF-6E3D487ACB26}" srcOrd="11" destOrd="0" parTransId="{1CBC076A-8557-407F-896F-022C9D298436}" sibTransId="{B8AD29F1-1B2F-4736-BAD6-0EEE0A116F13}"/>
    <dgm:cxn modelId="{48859A88-33DE-48CB-9BE3-C6B3F8078E34}" srcId="{0C5416C8-832A-45EA-998C-F94CC2C512C9}" destId="{8E1EA4C3-5083-482E-AF68-FAB3930EACF8}" srcOrd="3" destOrd="0" parTransId="{E29FED92-4D3E-48CB-B30F-7D343520EEAD}" sibTransId="{BB94586A-F42B-4C0D-94DD-D0BEBE5E8A53}"/>
    <dgm:cxn modelId="{A8B7687B-D613-4B7C-8FD5-12B4C1AAA87F}" type="presOf" srcId="{0C5416C8-832A-45EA-998C-F94CC2C512C9}" destId="{BED47313-A08C-4C4B-A993-741073777FD3}" srcOrd="0" destOrd="0" presId="urn:microsoft.com/office/officeart/2005/8/layout/hList1"/>
    <dgm:cxn modelId="{212A16FA-9430-4DA7-92AA-741374FA9EE4}" type="presParOf" srcId="{2B3D4C65-0E6D-4302-A5B4-1E9CF9BAF1CD}" destId="{96E5DE12-2B99-4D2C-AC1C-5D2AEE08F565}" srcOrd="0" destOrd="0" presId="urn:microsoft.com/office/officeart/2005/8/layout/hList1"/>
    <dgm:cxn modelId="{647DCF98-9CA9-4CFE-966E-C17BAF82A458}" type="presParOf" srcId="{96E5DE12-2B99-4D2C-AC1C-5D2AEE08F565}" destId="{DE1009A5-7768-423E-A9F9-B3A44BDAA398}" srcOrd="0" destOrd="0" presId="urn:microsoft.com/office/officeart/2005/8/layout/hList1"/>
    <dgm:cxn modelId="{69D2D3EB-7B76-4D34-9E51-3A265BDAE682}" type="presParOf" srcId="{96E5DE12-2B99-4D2C-AC1C-5D2AEE08F565}" destId="{78CF3207-B9B1-4FD6-B7DE-E9A5B06CFB04}" srcOrd="1" destOrd="0" presId="urn:microsoft.com/office/officeart/2005/8/layout/hList1"/>
    <dgm:cxn modelId="{3850285C-F6B2-4429-9068-33F541E017FF}" type="presParOf" srcId="{2B3D4C65-0E6D-4302-A5B4-1E9CF9BAF1CD}" destId="{60231DCE-0CCC-442E-ABFD-E1D111CD34D7}" srcOrd="1" destOrd="0" presId="urn:microsoft.com/office/officeart/2005/8/layout/hList1"/>
    <dgm:cxn modelId="{C9D038D9-0526-4CDB-9763-7F6CD2E7D9AD}" type="presParOf" srcId="{2B3D4C65-0E6D-4302-A5B4-1E9CF9BAF1CD}" destId="{A23A1247-23E3-45B6-8C25-601BE46782FA}" srcOrd="2" destOrd="0" presId="urn:microsoft.com/office/officeart/2005/8/layout/hList1"/>
    <dgm:cxn modelId="{55C9BB1B-185F-4892-84B8-B6D5538C61F1}" type="presParOf" srcId="{A23A1247-23E3-45B6-8C25-601BE46782FA}" destId="{BED47313-A08C-4C4B-A993-741073777FD3}" srcOrd="0" destOrd="0" presId="urn:microsoft.com/office/officeart/2005/8/layout/hList1"/>
    <dgm:cxn modelId="{3DE95A3F-C482-4ED7-8D0A-1FE4944A3B1E}" type="presParOf" srcId="{A23A1247-23E3-45B6-8C25-601BE46782FA}" destId="{A7F53890-61DD-4D43-A918-9D3F864CBB15}" srcOrd="1" destOrd="0" presId="urn:microsoft.com/office/officeart/2005/8/layout/hList1"/>
    <dgm:cxn modelId="{5EB0B761-0D68-4BF1-A45F-CBC4A23F70D4}" type="presParOf" srcId="{2B3D4C65-0E6D-4302-A5B4-1E9CF9BAF1CD}" destId="{69979F99-D750-4944-9D75-C347AF6B5E81}" srcOrd="3" destOrd="0" presId="urn:microsoft.com/office/officeart/2005/8/layout/hList1"/>
    <dgm:cxn modelId="{351065F8-F2D9-45ED-AD2A-5DA36692C48C}" type="presParOf" srcId="{2B3D4C65-0E6D-4302-A5B4-1E9CF9BAF1CD}" destId="{A14F3415-9C77-4161-BCED-1D04794B891A}" srcOrd="4" destOrd="0" presId="urn:microsoft.com/office/officeart/2005/8/layout/hList1"/>
    <dgm:cxn modelId="{B7435525-978A-45AD-9B02-2776FC0F8CF0}" type="presParOf" srcId="{A14F3415-9C77-4161-BCED-1D04794B891A}" destId="{8DD646DD-D73C-411E-91D1-57B0F9FC38AE}" srcOrd="0" destOrd="0" presId="urn:microsoft.com/office/officeart/2005/8/layout/hList1"/>
    <dgm:cxn modelId="{EB96493F-9E38-48CE-A4D9-A3EC4DCCACBE}" type="presParOf" srcId="{A14F3415-9C77-4161-BCED-1D04794B891A}" destId="{F3D91B92-0AEF-4559-B44B-C987FA4C53F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BB2AFB-8523-400B-8E1E-09ED67B86F7B}"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BFC4F809-F6B2-4D9A-B1FF-C3A701623C32}">
      <dgm:prSet phldrT="[Text]"/>
      <dgm:spPr/>
      <dgm:t>
        <a:bodyPr/>
        <a:lstStyle/>
        <a:p>
          <a:r>
            <a:rPr lang="en-CA" b="1" dirty="0" smtClean="0"/>
            <a:t>Joint activities</a:t>
          </a:r>
          <a:endParaRPr lang="en-CA" b="1" dirty="0"/>
        </a:p>
      </dgm:t>
    </dgm:pt>
    <dgm:pt modelId="{EE46CB9A-3AB7-4A44-BB76-3DD714B5490F}" type="parTrans" cxnId="{39D9CD89-1F6F-4CC6-8C1F-25B715F54027}">
      <dgm:prSet/>
      <dgm:spPr/>
      <dgm:t>
        <a:bodyPr/>
        <a:lstStyle/>
        <a:p>
          <a:endParaRPr lang="en-CA"/>
        </a:p>
      </dgm:t>
    </dgm:pt>
    <dgm:pt modelId="{77F430CC-D0F5-448F-B51C-6B92B98F1BCF}" type="sibTrans" cxnId="{39D9CD89-1F6F-4CC6-8C1F-25B715F54027}">
      <dgm:prSet/>
      <dgm:spPr/>
      <dgm:t>
        <a:bodyPr/>
        <a:lstStyle/>
        <a:p>
          <a:endParaRPr lang="en-CA"/>
        </a:p>
      </dgm:t>
    </dgm:pt>
    <dgm:pt modelId="{EAEB7C9E-0610-43CC-85CE-2A34832E4139}">
      <dgm:prSet phldrT="[Text]"/>
      <dgm:spPr/>
      <dgm:t>
        <a:bodyPr/>
        <a:lstStyle/>
        <a:p>
          <a:r>
            <a:rPr lang="en-CA" dirty="0" smtClean="0"/>
            <a:t>Review of final requirements</a:t>
          </a:r>
          <a:endParaRPr lang="en-CA" b="1" dirty="0"/>
        </a:p>
      </dgm:t>
    </dgm:pt>
    <dgm:pt modelId="{4B58D7E3-A96E-4E28-8F25-386B0E7E140C}" type="parTrans" cxnId="{15D246A9-313E-431B-A258-0B911A2BD6F9}">
      <dgm:prSet/>
      <dgm:spPr/>
      <dgm:t>
        <a:bodyPr/>
        <a:lstStyle/>
        <a:p>
          <a:endParaRPr lang="en-CA"/>
        </a:p>
      </dgm:t>
    </dgm:pt>
    <dgm:pt modelId="{8D5E81C2-D858-458B-B926-6B0E8A8240B5}" type="sibTrans" cxnId="{15D246A9-313E-431B-A258-0B911A2BD6F9}">
      <dgm:prSet/>
      <dgm:spPr/>
      <dgm:t>
        <a:bodyPr/>
        <a:lstStyle/>
        <a:p>
          <a:endParaRPr lang="en-CA"/>
        </a:p>
      </dgm:t>
    </dgm:pt>
    <dgm:pt modelId="{2B3D4C65-0E6D-4302-A5B4-1E9CF9BAF1CD}" type="pres">
      <dgm:prSet presAssocID="{57BB2AFB-8523-400B-8E1E-09ED67B86F7B}" presName="Name0" presStyleCnt="0">
        <dgm:presLayoutVars>
          <dgm:dir/>
          <dgm:animLvl val="lvl"/>
          <dgm:resizeHandles val="exact"/>
        </dgm:presLayoutVars>
      </dgm:prSet>
      <dgm:spPr/>
      <dgm:t>
        <a:bodyPr/>
        <a:lstStyle/>
        <a:p>
          <a:endParaRPr lang="en-CA"/>
        </a:p>
      </dgm:t>
    </dgm:pt>
    <dgm:pt modelId="{A14F3415-9C77-4161-BCED-1D04794B891A}" type="pres">
      <dgm:prSet presAssocID="{BFC4F809-F6B2-4D9A-B1FF-C3A701623C32}" presName="composite" presStyleCnt="0"/>
      <dgm:spPr/>
    </dgm:pt>
    <dgm:pt modelId="{8DD646DD-D73C-411E-91D1-57B0F9FC38AE}" type="pres">
      <dgm:prSet presAssocID="{BFC4F809-F6B2-4D9A-B1FF-C3A701623C32}" presName="parTx" presStyleLbl="alignNode1" presStyleIdx="0" presStyleCnt="1" custLinFactY="-134808" custLinFactNeighborX="-5000" custLinFactNeighborY="-200000">
        <dgm:presLayoutVars>
          <dgm:chMax val="0"/>
          <dgm:chPref val="0"/>
          <dgm:bulletEnabled val="1"/>
        </dgm:presLayoutVars>
      </dgm:prSet>
      <dgm:spPr/>
      <dgm:t>
        <a:bodyPr/>
        <a:lstStyle/>
        <a:p>
          <a:endParaRPr lang="en-CA"/>
        </a:p>
      </dgm:t>
    </dgm:pt>
    <dgm:pt modelId="{F3D91B92-0AEF-4559-B44B-C987FA4C53F8}" type="pres">
      <dgm:prSet presAssocID="{BFC4F809-F6B2-4D9A-B1FF-C3A701623C32}" presName="desTx" presStyleLbl="alignAccFollowNode1" presStyleIdx="0" presStyleCnt="1">
        <dgm:presLayoutVars>
          <dgm:bulletEnabled val="1"/>
        </dgm:presLayoutVars>
      </dgm:prSet>
      <dgm:spPr/>
      <dgm:t>
        <a:bodyPr/>
        <a:lstStyle/>
        <a:p>
          <a:endParaRPr lang="en-CA"/>
        </a:p>
      </dgm:t>
    </dgm:pt>
  </dgm:ptLst>
  <dgm:cxnLst>
    <dgm:cxn modelId="{F2E56645-EC5A-4327-A808-8705ADD7B4DB}" type="presOf" srcId="{57BB2AFB-8523-400B-8E1E-09ED67B86F7B}" destId="{2B3D4C65-0E6D-4302-A5B4-1E9CF9BAF1CD}" srcOrd="0" destOrd="0" presId="urn:microsoft.com/office/officeart/2005/8/layout/hList1"/>
    <dgm:cxn modelId="{FE8239B7-C478-493A-B7A3-C89BBF0980BC}" type="presOf" srcId="{EAEB7C9E-0610-43CC-85CE-2A34832E4139}" destId="{F3D91B92-0AEF-4559-B44B-C987FA4C53F8}" srcOrd="0" destOrd="0" presId="urn:microsoft.com/office/officeart/2005/8/layout/hList1"/>
    <dgm:cxn modelId="{15D246A9-313E-431B-A258-0B911A2BD6F9}" srcId="{BFC4F809-F6B2-4D9A-B1FF-C3A701623C32}" destId="{EAEB7C9E-0610-43CC-85CE-2A34832E4139}" srcOrd="0" destOrd="0" parTransId="{4B58D7E3-A96E-4E28-8F25-386B0E7E140C}" sibTransId="{8D5E81C2-D858-458B-B926-6B0E8A8240B5}"/>
    <dgm:cxn modelId="{0CF57AA3-4734-4525-9451-D42CFB8D55FC}" type="presOf" srcId="{BFC4F809-F6B2-4D9A-B1FF-C3A701623C32}" destId="{8DD646DD-D73C-411E-91D1-57B0F9FC38AE}" srcOrd="0" destOrd="0" presId="urn:microsoft.com/office/officeart/2005/8/layout/hList1"/>
    <dgm:cxn modelId="{39D9CD89-1F6F-4CC6-8C1F-25B715F54027}" srcId="{57BB2AFB-8523-400B-8E1E-09ED67B86F7B}" destId="{BFC4F809-F6B2-4D9A-B1FF-C3A701623C32}" srcOrd="0" destOrd="0" parTransId="{EE46CB9A-3AB7-4A44-BB76-3DD714B5490F}" sibTransId="{77F430CC-D0F5-448F-B51C-6B92B98F1BCF}"/>
    <dgm:cxn modelId="{C0F4A364-27AD-464C-96A9-9C4D6447468D}" type="presParOf" srcId="{2B3D4C65-0E6D-4302-A5B4-1E9CF9BAF1CD}" destId="{A14F3415-9C77-4161-BCED-1D04794B891A}" srcOrd="0" destOrd="0" presId="urn:microsoft.com/office/officeart/2005/8/layout/hList1"/>
    <dgm:cxn modelId="{DD6DC940-E2AC-4121-A1CA-A640066724C3}" type="presParOf" srcId="{A14F3415-9C77-4161-BCED-1D04794B891A}" destId="{8DD646DD-D73C-411E-91D1-57B0F9FC38AE}" srcOrd="0" destOrd="0" presId="urn:microsoft.com/office/officeart/2005/8/layout/hList1"/>
    <dgm:cxn modelId="{DB46E077-937F-4FF4-9030-024671478503}" type="presParOf" srcId="{A14F3415-9C77-4161-BCED-1D04794B891A}" destId="{F3D91B92-0AEF-4559-B44B-C987FA4C53F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7BB2AFB-8523-400B-8E1E-09ED67B86F7B}"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19CDDF5B-A8BE-40E4-A483-0A4760BD75D2}">
      <dgm:prSet phldrT="[Text]"/>
      <dgm:spPr/>
      <dgm:t>
        <a:bodyPr/>
        <a:lstStyle/>
        <a:p>
          <a:r>
            <a:rPr lang="en-CA" b="1" dirty="0" smtClean="0"/>
            <a:t>Acquisition Organization</a:t>
          </a:r>
          <a:endParaRPr lang="en-CA" b="1" dirty="0"/>
        </a:p>
      </dgm:t>
    </dgm:pt>
    <dgm:pt modelId="{71AF2A30-02D5-4D16-B324-45B799CAF3FD}" type="parTrans" cxnId="{6D55C68D-2838-4D23-9934-376899956835}">
      <dgm:prSet/>
      <dgm:spPr/>
      <dgm:t>
        <a:bodyPr/>
        <a:lstStyle/>
        <a:p>
          <a:endParaRPr lang="en-CA"/>
        </a:p>
      </dgm:t>
    </dgm:pt>
    <dgm:pt modelId="{1C1A19B3-458C-4B22-9239-6DD702D71F5A}" type="sibTrans" cxnId="{6D55C68D-2838-4D23-9934-376899956835}">
      <dgm:prSet/>
      <dgm:spPr/>
      <dgm:t>
        <a:bodyPr/>
        <a:lstStyle/>
        <a:p>
          <a:endParaRPr lang="en-CA"/>
        </a:p>
      </dgm:t>
    </dgm:pt>
    <dgm:pt modelId="{4224161D-8648-483E-B646-049289F17D21}">
      <dgm:prSet phldrT="[Text]"/>
      <dgm:spPr/>
      <dgm:t>
        <a:bodyPr/>
        <a:lstStyle/>
        <a:p>
          <a:r>
            <a:rPr lang="en-CA" dirty="0" smtClean="0"/>
            <a:t>Agree on definitions</a:t>
          </a:r>
          <a:endParaRPr lang="en-CA" dirty="0"/>
        </a:p>
      </dgm:t>
    </dgm:pt>
    <dgm:pt modelId="{78A79A4B-56EE-4F8B-9BA1-428254D08877}" type="parTrans" cxnId="{660BDD25-283E-4D94-8195-A4C945B19300}">
      <dgm:prSet/>
      <dgm:spPr/>
      <dgm:t>
        <a:bodyPr/>
        <a:lstStyle/>
        <a:p>
          <a:endParaRPr lang="en-CA"/>
        </a:p>
      </dgm:t>
    </dgm:pt>
    <dgm:pt modelId="{A0217595-D89D-47B8-A7E7-8507B5C69B82}" type="sibTrans" cxnId="{660BDD25-283E-4D94-8195-A4C945B19300}">
      <dgm:prSet/>
      <dgm:spPr/>
      <dgm:t>
        <a:bodyPr/>
        <a:lstStyle/>
        <a:p>
          <a:endParaRPr lang="en-CA"/>
        </a:p>
      </dgm:t>
    </dgm:pt>
    <dgm:pt modelId="{A33161A5-F091-4067-9784-A82F41A45F45}">
      <dgm:prSet phldrT="[Text]"/>
      <dgm:spPr/>
      <dgm:t>
        <a:bodyPr/>
        <a:lstStyle/>
        <a:p>
          <a:r>
            <a:rPr lang="en-CA" dirty="0" smtClean="0"/>
            <a:t>Identify security goals and assets</a:t>
          </a:r>
          <a:endParaRPr lang="en-CA" dirty="0"/>
        </a:p>
      </dgm:t>
    </dgm:pt>
    <dgm:pt modelId="{707FB3C3-8184-4652-B972-6CC8D0082DAF}" type="parTrans" cxnId="{6F389E0F-4E8C-4CBA-8402-A33ECC357FE1}">
      <dgm:prSet/>
      <dgm:spPr/>
      <dgm:t>
        <a:bodyPr/>
        <a:lstStyle/>
        <a:p>
          <a:endParaRPr lang="en-CA"/>
        </a:p>
      </dgm:t>
    </dgm:pt>
    <dgm:pt modelId="{BB5332EA-9D15-4FE7-BB29-84C304282598}" type="sibTrans" cxnId="{6F389E0F-4E8C-4CBA-8402-A33ECC357FE1}">
      <dgm:prSet/>
      <dgm:spPr/>
      <dgm:t>
        <a:bodyPr/>
        <a:lstStyle/>
        <a:p>
          <a:endParaRPr lang="en-CA"/>
        </a:p>
      </dgm:t>
    </dgm:pt>
    <dgm:pt modelId="{0C5416C8-832A-45EA-998C-F94CC2C512C9}">
      <dgm:prSet phldrT="[Text]"/>
      <dgm:spPr/>
      <dgm:t>
        <a:bodyPr/>
        <a:lstStyle/>
        <a:p>
          <a:r>
            <a:rPr lang="en-CA" b="1" dirty="0" smtClean="0"/>
            <a:t>Contractor</a:t>
          </a:r>
          <a:endParaRPr lang="en-CA" b="1" dirty="0"/>
        </a:p>
      </dgm:t>
    </dgm:pt>
    <dgm:pt modelId="{E09623D8-CB40-45B1-BB67-453BA38B75C9}" type="parTrans" cxnId="{498C8A9C-F8A3-4168-ABEF-F7785A5FFBAC}">
      <dgm:prSet/>
      <dgm:spPr/>
      <dgm:t>
        <a:bodyPr/>
        <a:lstStyle/>
        <a:p>
          <a:endParaRPr lang="en-CA"/>
        </a:p>
      </dgm:t>
    </dgm:pt>
    <dgm:pt modelId="{4E9AE263-F7CB-45EE-953F-E41EDA68FFC8}" type="sibTrans" cxnId="{498C8A9C-F8A3-4168-ABEF-F7785A5FFBAC}">
      <dgm:prSet/>
      <dgm:spPr/>
      <dgm:t>
        <a:bodyPr/>
        <a:lstStyle/>
        <a:p>
          <a:endParaRPr lang="en-CA"/>
        </a:p>
      </dgm:t>
    </dgm:pt>
    <dgm:pt modelId="{BFC4F809-F6B2-4D9A-B1FF-C3A701623C32}">
      <dgm:prSet phldrT="[Text]"/>
      <dgm:spPr/>
      <dgm:t>
        <a:bodyPr/>
        <a:lstStyle/>
        <a:p>
          <a:r>
            <a:rPr lang="en-CA" b="1" dirty="0" smtClean="0"/>
            <a:t>Joint activities</a:t>
          </a:r>
          <a:endParaRPr lang="en-CA" b="1" dirty="0"/>
        </a:p>
      </dgm:t>
    </dgm:pt>
    <dgm:pt modelId="{EE46CB9A-3AB7-4A44-BB76-3DD714B5490F}" type="parTrans" cxnId="{39D9CD89-1F6F-4CC6-8C1F-25B715F54027}">
      <dgm:prSet/>
      <dgm:spPr/>
      <dgm:t>
        <a:bodyPr/>
        <a:lstStyle/>
        <a:p>
          <a:endParaRPr lang="en-CA"/>
        </a:p>
      </dgm:t>
    </dgm:pt>
    <dgm:pt modelId="{77F430CC-D0F5-448F-B51C-6B92B98F1BCF}" type="sibTrans" cxnId="{39D9CD89-1F6F-4CC6-8C1F-25B715F54027}">
      <dgm:prSet/>
      <dgm:spPr/>
      <dgm:t>
        <a:bodyPr/>
        <a:lstStyle/>
        <a:p>
          <a:endParaRPr lang="en-CA"/>
        </a:p>
      </dgm:t>
    </dgm:pt>
    <dgm:pt modelId="{4AFBE220-B1AE-49FD-9E6E-A73E2EFAA2B6}">
      <dgm:prSet phldrT="[Text]"/>
      <dgm:spPr/>
      <dgm:t>
        <a:bodyPr/>
        <a:lstStyle/>
        <a:p>
          <a:pPr algn="l"/>
          <a:r>
            <a:rPr lang="en-CA" dirty="0" smtClean="0"/>
            <a:t>Review of final requirements</a:t>
          </a:r>
          <a:endParaRPr lang="en-CA" dirty="0"/>
        </a:p>
      </dgm:t>
    </dgm:pt>
    <dgm:pt modelId="{6C7BE9B0-E29A-4D00-9AA9-F2ABAD6E5234}" type="parTrans" cxnId="{06090A79-953D-4C61-B366-788D7C74B2E8}">
      <dgm:prSet/>
      <dgm:spPr/>
      <dgm:t>
        <a:bodyPr/>
        <a:lstStyle/>
        <a:p>
          <a:endParaRPr lang="en-CA"/>
        </a:p>
      </dgm:t>
    </dgm:pt>
    <dgm:pt modelId="{AFEF2B14-C7F5-44D7-9976-D72143590D54}" type="sibTrans" cxnId="{06090A79-953D-4C61-B366-788D7C74B2E8}">
      <dgm:prSet/>
      <dgm:spPr/>
      <dgm:t>
        <a:bodyPr/>
        <a:lstStyle/>
        <a:p>
          <a:endParaRPr lang="en-CA"/>
        </a:p>
      </dgm:t>
    </dgm:pt>
    <dgm:pt modelId="{7CDD2E7D-0D22-4622-BF64-2D09353BFF5E}">
      <dgm:prSet phldrT="[Text]"/>
      <dgm:spPr/>
      <dgm:t>
        <a:bodyPr/>
        <a:lstStyle/>
        <a:p>
          <a:endParaRPr lang="en-CA" dirty="0"/>
        </a:p>
      </dgm:t>
    </dgm:pt>
    <dgm:pt modelId="{7B6A1C11-F0A6-4C39-A906-0C74256AAC04}" type="parTrans" cxnId="{A199D5C7-4228-4C03-8360-4CCCDBE44428}">
      <dgm:prSet/>
      <dgm:spPr/>
      <dgm:t>
        <a:bodyPr/>
        <a:lstStyle/>
        <a:p>
          <a:endParaRPr lang="en-CA"/>
        </a:p>
      </dgm:t>
    </dgm:pt>
    <dgm:pt modelId="{4A61173D-323C-482F-8A1D-9F71ED98554C}" type="sibTrans" cxnId="{A199D5C7-4228-4C03-8360-4CCCDBE44428}">
      <dgm:prSet/>
      <dgm:spPr/>
      <dgm:t>
        <a:bodyPr/>
        <a:lstStyle/>
        <a:p>
          <a:endParaRPr lang="en-CA"/>
        </a:p>
      </dgm:t>
    </dgm:pt>
    <dgm:pt modelId="{C18B3BC3-1DFF-464C-A8C0-E7438461B57F}">
      <dgm:prSet phldrT="[Text]"/>
      <dgm:spPr/>
      <dgm:t>
        <a:bodyPr/>
        <a:lstStyle/>
        <a:p>
          <a:endParaRPr lang="en-CA" dirty="0"/>
        </a:p>
      </dgm:t>
    </dgm:pt>
    <dgm:pt modelId="{9D60F0A1-3B7D-45CA-B896-3F62582D300A}" type="parTrans" cxnId="{492B3AFA-E1EE-495A-A7E0-FA800C2F78EC}">
      <dgm:prSet/>
      <dgm:spPr/>
      <dgm:t>
        <a:bodyPr/>
        <a:lstStyle/>
        <a:p>
          <a:endParaRPr lang="en-CA"/>
        </a:p>
      </dgm:t>
    </dgm:pt>
    <dgm:pt modelId="{8CFD42ED-6BE7-4EA2-9DB5-FF7EEAD47F77}" type="sibTrans" cxnId="{492B3AFA-E1EE-495A-A7E0-FA800C2F78EC}">
      <dgm:prSet/>
      <dgm:spPr/>
      <dgm:t>
        <a:bodyPr/>
        <a:lstStyle/>
        <a:p>
          <a:endParaRPr lang="en-CA"/>
        </a:p>
      </dgm:t>
    </dgm:pt>
    <dgm:pt modelId="{8E1EA4C3-5083-482E-AF68-FAB3930EACF8}">
      <dgm:prSet phldrT="[Text]"/>
      <dgm:spPr/>
      <dgm:t>
        <a:bodyPr/>
        <a:lstStyle/>
        <a:p>
          <a:r>
            <a:rPr lang="en-CA" dirty="0" smtClean="0"/>
            <a:t>Identify security requirements</a:t>
          </a:r>
          <a:endParaRPr lang="en-CA" dirty="0"/>
        </a:p>
      </dgm:t>
    </dgm:pt>
    <dgm:pt modelId="{E29FED92-4D3E-48CB-B30F-7D343520EEAD}" type="parTrans" cxnId="{48859A88-33DE-48CB-9BE3-C6B3F8078E34}">
      <dgm:prSet/>
      <dgm:spPr/>
      <dgm:t>
        <a:bodyPr/>
        <a:lstStyle/>
        <a:p>
          <a:endParaRPr lang="en-CA"/>
        </a:p>
      </dgm:t>
    </dgm:pt>
    <dgm:pt modelId="{BB94586A-F42B-4C0D-94DD-D0BEBE5E8A53}" type="sibTrans" cxnId="{48859A88-33DE-48CB-9BE3-C6B3F8078E34}">
      <dgm:prSet/>
      <dgm:spPr/>
      <dgm:t>
        <a:bodyPr/>
        <a:lstStyle/>
        <a:p>
          <a:endParaRPr lang="en-CA"/>
        </a:p>
      </dgm:t>
    </dgm:pt>
    <dgm:pt modelId="{969DA352-C108-4E7F-BAC6-6057A1886A32}">
      <dgm:prSet phldrT="[Text]"/>
      <dgm:spPr/>
      <dgm:t>
        <a:bodyPr/>
        <a:lstStyle/>
        <a:p>
          <a:pPr algn="l"/>
          <a:endParaRPr lang="en-CA" dirty="0"/>
        </a:p>
      </dgm:t>
    </dgm:pt>
    <dgm:pt modelId="{39F0CF6F-859B-4F88-A953-B9BA3074BE7A}" type="parTrans" cxnId="{4E947E76-8DB4-4E2D-816A-6B22DB6FB620}">
      <dgm:prSet/>
      <dgm:spPr/>
      <dgm:t>
        <a:bodyPr/>
        <a:lstStyle/>
        <a:p>
          <a:endParaRPr lang="en-CA"/>
        </a:p>
      </dgm:t>
    </dgm:pt>
    <dgm:pt modelId="{ABE0A362-C229-4EB5-8034-E4EDC91CC01A}" type="sibTrans" cxnId="{4E947E76-8DB4-4E2D-816A-6B22DB6FB620}">
      <dgm:prSet/>
      <dgm:spPr/>
      <dgm:t>
        <a:bodyPr/>
        <a:lstStyle/>
        <a:p>
          <a:endParaRPr lang="en-CA"/>
        </a:p>
      </dgm:t>
    </dgm:pt>
    <dgm:pt modelId="{D8297C22-7923-4DA1-B5C8-A4D84A69E700}">
      <dgm:prSet phldrT="[Text]"/>
      <dgm:spPr/>
      <dgm:t>
        <a:bodyPr/>
        <a:lstStyle/>
        <a:p>
          <a:pPr algn="l"/>
          <a:endParaRPr lang="en-CA" dirty="0"/>
        </a:p>
      </dgm:t>
    </dgm:pt>
    <dgm:pt modelId="{28539AA4-A1FC-4CEC-A873-81BEE58B6380}" type="parTrans" cxnId="{D5D108E2-5B4B-443A-9D80-BE349544AD87}">
      <dgm:prSet/>
      <dgm:spPr/>
      <dgm:t>
        <a:bodyPr/>
        <a:lstStyle/>
        <a:p>
          <a:endParaRPr lang="en-CA"/>
        </a:p>
      </dgm:t>
    </dgm:pt>
    <dgm:pt modelId="{8FA026E6-11AC-4FE5-B52D-A3CCB77C0DF6}" type="sibTrans" cxnId="{D5D108E2-5B4B-443A-9D80-BE349544AD87}">
      <dgm:prSet/>
      <dgm:spPr/>
      <dgm:t>
        <a:bodyPr/>
        <a:lstStyle/>
        <a:p>
          <a:endParaRPr lang="en-CA"/>
        </a:p>
      </dgm:t>
    </dgm:pt>
    <dgm:pt modelId="{49509011-0D33-4095-9E40-75672EA5D650}">
      <dgm:prSet phldrT="[Text]"/>
      <dgm:spPr/>
      <dgm:t>
        <a:bodyPr/>
        <a:lstStyle/>
        <a:p>
          <a:pPr algn="l"/>
          <a:endParaRPr lang="en-CA" dirty="0"/>
        </a:p>
      </dgm:t>
    </dgm:pt>
    <dgm:pt modelId="{4E85EEDA-0275-4B79-952E-28A8B976931B}" type="parTrans" cxnId="{28D6B061-FFC3-4118-9EB1-3460B8E491C9}">
      <dgm:prSet/>
      <dgm:spPr/>
      <dgm:t>
        <a:bodyPr/>
        <a:lstStyle/>
        <a:p>
          <a:endParaRPr lang="en-CA"/>
        </a:p>
      </dgm:t>
    </dgm:pt>
    <dgm:pt modelId="{E61BD799-3656-417A-8C01-2985285EAB53}" type="sibTrans" cxnId="{28D6B061-FFC3-4118-9EB1-3460B8E491C9}">
      <dgm:prSet/>
      <dgm:spPr/>
      <dgm:t>
        <a:bodyPr/>
        <a:lstStyle/>
        <a:p>
          <a:endParaRPr lang="en-CA"/>
        </a:p>
      </dgm:t>
    </dgm:pt>
    <dgm:pt modelId="{C5F02378-51CC-4390-9AC9-A4F4D2C68AA5}">
      <dgm:prSet phldrT="[Text]"/>
      <dgm:spPr/>
      <dgm:t>
        <a:bodyPr/>
        <a:lstStyle/>
        <a:p>
          <a:pPr algn="l"/>
          <a:endParaRPr lang="en-CA" dirty="0"/>
        </a:p>
      </dgm:t>
    </dgm:pt>
    <dgm:pt modelId="{7D082523-18C9-4E71-A35A-DC257F9A6C63}" type="parTrans" cxnId="{976A12CE-67BB-42BA-9E4B-F8114DD71EA9}">
      <dgm:prSet/>
      <dgm:spPr/>
      <dgm:t>
        <a:bodyPr/>
        <a:lstStyle/>
        <a:p>
          <a:endParaRPr lang="en-CA"/>
        </a:p>
      </dgm:t>
    </dgm:pt>
    <dgm:pt modelId="{84E4EA7E-1EE5-4D6F-8B45-F9D7A50FEBE9}" type="sibTrans" cxnId="{976A12CE-67BB-42BA-9E4B-F8114DD71EA9}">
      <dgm:prSet/>
      <dgm:spPr/>
      <dgm:t>
        <a:bodyPr/>
        <a:lstStyle/>
        <a:p>
          <a:endParaRPr lang="en-CA"/>
        </a:p>
      </dgm:t>
    </dgm:pt>
    <dgm:pt modelId="{8961637B-C7F0-4E4D-8D7A-4F0BB00EB6B4}">
      <dgm:prSet phldrT="[Text]"/>
      <dgm:spPr/>
      <dgm:t>
        <a:bodyPr/>
        <a:lstStyle/>
        <a:p>
          <a:pPr algn="l"/>
          <a:endParaRPr lang="en-CA" dirty="0"/>
        </a:p>
      </dgm:t>
    </dgm:pt>
    <dgm:pt modelId="{B9B6852C-7189-41B6-90E2-BD7883E57392}" type="parTrans" cxnId="{5A27C502-264C-4779-AB76-037728F33594}">
      <dgm:prSet/>
      <dgm:spPr/>
      <dgm:t>
        <a:bodyPr/>
        <a:lstStyle/>
        <a:p>
          <a:endParaRPr lang="en-CA"/>
        </a:p>
      </dgm:t>
    </dgm:pt>
    <dgm:pt modelId="{5750D5D0-C2C4-4781-9154-E63E73C5C8F7}" type="sibTrans" cxnId="{5A27C502-264C-4779-AB76-037728F33594}">
      <dgm:prSet/>
      <dgm:spPr/>
      <dgm:t>
        <a:bodyPr/>
        <a:lstStyle/>
        <a:p>
          <a:endParaRPr lang="en-CA"/>
        </a:p>
      </dgm:t>
    </dgm:pt>
    <dgm:pt modelId="{7A5577F3-5DC6-4D28-9684-C490D638966F}">
      <dgm:prSet phldrT="[Text]"/>
      <dgm:spPr/>
      <dgm:t>
        <a:bodyPr/>
        <a:lstStyle/>
        <a:p>
          <a:pPr algn="l"/>
          <a:endParaRPr lang="en-CA" dirty="0"/>
        </a:p>
      </dgm:t>
    </dgm:pt>
    <dgm:pt modelId="{024787F4-FEF8-4831-884D-C04C9C3553BA}" type="parTrans" cxnId="{A59A77E8-3FC9-4A4B-B4F9-2481A6671A2B}">
      <dgm:prSet/>
      <dgm:spPr/>
      <dgm:t>
        <a:bodyPr/>
        <a:lstStyle/>
        <a:p>
          <a:endParaRPr lang="en-CA"/>
        </a:p>
      </dgm:t>
    </dgm:pt>
    <dgm:pt modelId="{4BC0495F-6975-44DD-B38B-139573272696}" type="sibTrans" cxnId="{A59A77E8-3FC9-4A4B-B4F9-2481A6671A2B}">
      <dgm:prSet/>
      <dgm:spPr/>
      <dgm:t>
        <a:bodyPr/>
        <a:lstStyle/>
        <a:p>
          <a:endParaRPr lang="en-CA"/>
        </a:p>
      </dgm:t>
    </dgm:pt>
    <dgm:pt modelId="{1DE3E1A3-3B14-4AAA-91E5-A7F27BC57A85}">
      <dgm:prSet phldrT="[Text]"/>
      <dgm:spPr/>
      <dgm:t>
        <a:bodyPr/>
        <a:lstStyle/>
        <a:p>
          <a:endParaRPr lang="en-CA" dirty="0"/>
        </a:p>
      </dgm:t>
    </dgm:pt>
    <dgm:pt modelId="{CA31909F-F751-4746-8D3D-6474515DA24E}" type="parTrans" cxnId="{175757C0-30F7-4F5E-AF4B-05D2F4D4D46C}">
      <dgm:prSet/>
      <dgm:spPr/>
      <dgm:t>
        <a:bodyPr/>
        <a:lstStyle/>
        <a:p>
          <a:endParaRPr lang="en-CA"/>
        </a:p>
      </dgm:t>
    </dgm:pt>
    <dgm:pt modelId="{2F12F358-1A31-497B-AE3A-780D42E3FF57}" type="sibTrans" cxnId="{175757C0-30F7-4F5E-AF4B-05D2F4D4D46C}">
      <dgm:prSet/>
      <dgm:spPr/>
      <dgm:t>
        <a:bodyPr/>
        <a:lstStyle/>
        <a:p>
          <a:endParaRPr lang="en-CA"/>
        </a:p>
      </dgm:t>
    </dgm:pt>
    <dgm:pt modelId="{EC16E730-D002-4868-B9D1-FEF421302DC2}">
      <dgm:prSet phldrT="[Text]"/>
      <dgm:spPr/>
      <dgm:t>
        <a:bodyPr/>
        <a:lstStyle/>
        <a:p>
          <a:endParaRPr lang="en-CA" dirty="0"/>
        </a:p>
      </dgm:t>
    </dgm:pt>
    <dgm:pt modelId="{D7B59795-A45C-4F59-962F-25EA0D73F149}" type="parTrans" cxnId="{5D49D494-BC64-460E-865E-DC877A18B1E1}">
      <dgm:prSet/>
      <dgm:spPr/>
      <dgm:t>
        <a:bodyPr/>
        <a:lstStyle/>
        <a:p>
          <a:endParaRPr lang="en-CA"/>
        </a:p>
      </dgm:t>
    </dgm:pt>
    <dgm:pt modelId="{FEF289F2-E8AF-462D-AD76-C631AB8EBCD6}" type="sibTrans" cxnId="{5D49D494-BC64-460E-865E-DC877A18B1E1}">
      <dgm:prSet/>
      <dgm:spPr/>
      <dgm:t>
        <a:bodyPr/>
        <a:lstStyle/>
        <a:p>
          <a:endParaRPr lang="en-CA"/>
        </a:p>
      </dgm:t>
    </dgm:pt>
    <dgm:pt modelId="{2B3D4C65-0E6D-4302-A5B4-1E9CF9BAF1CD}" type="pres">
      <dgm:prSet presAssocID="{57BB2AFB-8523-400B-8E1E-09ED67B86F7B}" presName="Name0" presStyleCnt="0">
        <dgm:presLayoutVars>
          <dgm:dir/>
          <dgm:animLvl val="lvl"/>
          <dgm:resizeHandles val="exact"/>
        </dgm:presLayoutVars>
      </dgm:prSet>
      <dgm:spPr/>
      <dgm:t>
        <a:bodyPr/>
        <a:lstStyle/>
        <a:p>
          <a:endParaRPr lang="en-CA"/>
        </a:p>
      </dgm:t>
    </dgm:pt>
    <dgm:pt modelId="{96E5DE12-2B99-4D2C-AC1C-5D2AEE08F565}" type="pres">
      <dgm:prSet presAssocID="{19CDDF5B-A8BE-40E4-A483-0A4760BD75D2}" presName="composite" presStyleCnt="0"/>
      <dgm:spPr/>
    </dgm:pt>
    <dgm:pt modelId="{DE1009A5-7768-423E-A9F9-B3A44BDAA398}" type="pres">
      <dgm:prSet presAssocID="{19CDDF5B-A8BE-40E4-A483-0A4760BD75D2}" presName="parTx" presStyleLbl="alignNode1" presStyleIdx="0" presStyleCnt="3" custLinFactNeighborX="-8308" custLinFactNeighborY="11128">
        <dgm:presLayoutVars>
          <dgm:chMax val="0"/>
          <dgm:chPref val="0"/>
          <dgm:bulletEnabled val="1"/>
        </dgm:presLayoutVars>
      </dgm:prSet>
      <dgm:spPr/>
      <dgm:t>
        <a:bodyPr/>
        <a:lstStyle/>
        <a:p>
          <a:endParaRPr lang="en-CA"/>
        </a:p>
      </dgm:t>
    </dgm:pt>
    <dgm:pt modelId="{78CF3207-B9B1-4FD6-B7DE-E9A5B06CFB04}" type="pres">
      <dgm:prSet presAssocID="{19CDDF5B-A8BE-40E4-A483-0A4760BD75D2}" presName="desTx" presStyleLbl="alignAccFollowNode1" presStyleIdx="0" presStyleCnt="3" custLinFactNeighborX="-37026" custLinFactNeighborY="-1141">
        <dgm:presLayoutVars>
          <dgm:bulletEnabled val="1"/>
        </dgm:presLayoutVars>
      </dgm:prSet>
      <dgm:spPr/>
      <dgm:t>
        <a:bodyPr/>
        <a:lstStyle/>
        <a:p>
          <a:endParaRPr lang="en-CA"/>
        </a:p>
      </dgm:t>
    </dgm:pt>
    <dgm:pt modelId="{60231DCE-0CCC-442E-ABFD-E1D111CD34D7}" type="pres">
      <dgm:prSet presAssocID="{1C1A19B3-458C-4B22-9239-6DD702D71F5A}" presName="space" presStyleCnt="0"/>
      <dgm:spPr/>
    </dgm:pt>
    <dgm:pt modelId="{A23A1247-23E3-45B6-8C25-601BE46782FA}" type="pres">
      <dgm:prSet presAssocID="{0C5416C8-832A-45EA-998C-F94CC2C512C9}" presName="composite" presStyleCnt="0"/>
      <dgm:spPr/>
    </dgm:pt>
    <dgm:pt modelId="{BED47313-A08C-4C4B-A993-741073777FD3}" type="pres">
      <dgm:prSet presAssocID="{0C5416C8-832A-45EA-998C-F94CC2C512C9}" presName="parTx" presStyleLbl="alignNode1" presStyleIdx="1" presStyleCnt="3">
        <dgm:presLayoutVars>
          <dgm:chMax val="0"/>
          <dgm:chPref val="0"/>
          <dgm:bulletEnabled val="1"/>
        </dgm:presLayoutVars>
      </dgm:prSet>
      <dgm:spPr/>
      <dgm:t>
        <a:bodyPr/>
        <a:lstStyle/>
        <a:p>
          <a:endParaRPr lang="en-CA"/>
        </a:p>
      </dgm:t>
    </dgm:pt>
    <dgm:pt modelId="{A7F53890-61DD-4D43-A918-9D3F864CBB15}" type="pres">
      <dgm:prSet presAssocID="{0C5416C8-832A-45EA-998C-F94CC2C512C9}" presName="desTx" presStyleLbl="alignAccFollowNode1" presStyleIdx="1" presStyleCnt="3" custLinFactNeighborX="769" custLinFactNeighborY="569">
        <dgm:presLayoutVars>
          <dgm:bulletEnabled val="1"/>
        </dgm:presLayoutVars>
      </dgm:prSet>
      <dgm:spPr/>
      <dgm:t>
        <a:bodyPr/>
        <a:lstStyle/>
        <a:p>
          <a:endParaRPr lang="en-CA"/>
        </a:p>
      </dgm:t>
    </dgm:pt>
    <dgm:pt modelId="{69979F99-D750-4944-9D75-C347AF6B5E81}" type="pres">
      <dgm:prSet presAssocID="{4E9AE263-F7CB-45EE-953F-E41EDA68FFC8}" presName="space" presStyleCnt="0"/>
      <dgm:spPr/>
    </dgm:pt>
    <dgm:pt modelId="{A14F3415-9C77-4161-BCED-1D04794B891A}" type="pres">
      <dgm:prSet presAssocID="{BFC4F809-F6B2-4D9A-B1FF-C3A701623C32}" presName="composite" presStyleCnt="0"/>
      <dgm:spPr/>
    </dgm:pt>
    <dgm:pt modelId="{8DD646DD-D73C-411E-91D1-57B0F9FC38AE}" type="pres">
      <dgm:prSet presAssocID="{BFC4F809-F6B2-4D9A-B1FF-C3A701623C32}" presName="parTx" presStyleLbl="alignNode1" presStyleIdx="2" presStyleCnt="3">
        <dgm:presLayoutVars>
          <dgm:chMax val="0"/>
          <dgm:chPref val="0"/>
          <dgm:bulletEnabled val="1"/>
        </dgm:presLayoutVars>
      </dgm:prSet>
      <dgm:spPr/>
      <dgm:t>
        <a:bodyPr/>
        <a:lstStyle/>
        <a:p>
          <a:endParaRPr lang="en-CA"/>
        </a:p>
      </dgm:t>
    </dgm:pt>
    <dgm:pt modelId="{F3D91B92-0AEF-4559-B44B-C987FA4C53F8}" type="pres">
      <dgm:prSet presAssocID="{BFC4F809-F6B2-4D9A-B1FF-C3A701623C32}" presName="desTx" presStyleLbl="alignAccFollowNode1" presStyleIdx="2" presStyleCnt="3">
        <dgm:presLayoutVars>
          <dgm:bulletEnabled val="1"/>
        </dgm:presLayoutVars>
      </dgm:prSet>
      <dgm:spPr/>
      <dgm:t>
        <a:bodyPr/>
        <a:lstStyle/>
        <a:p>
          <a:endParaRPr lang="en-CA"/>
        </a:p>
      </dgm:t>
    </dgm:pt>
  </dgm:ptLst>
  <dgm:cxnLst>
    <dgm:cxn modelId="{06090A79-953D-4C61-B366-788D7C74B2E8}" srcId="{BFC4F809-F6B2-4D9A-B1FF-C3A701623C32}" destId="{4AFBE220-B1AE-49FD-9E6E-A73E2EFAA2B6}" srcOrd="6" destOrd="0" parTransId="{6C7BE9B0-E29A-4D00-9AA9-F2ABAD6E5234}" sibTransId="{AFEF2B14-C7F5-44D7-9976-D72143590D54}"/>
    <dgm:cxn modelId="{3A3E4D1F-2E24-49D3-9C54-2457F2D15BFE}" type="presOf" srcId="{A33161A5-F091-4067-9784-A82F41A45F45}" destId="{78CF3207-B9B1-4FD6-B7DE-E9A5B06CFB04}" srcOrd="0" destOrd="2" presId="urn:microsoft.com/office/officeart/2005/8/layout/hList1"/>
    <dgm:cxn modelId="{492B3AFA-E1EE-495A-A7E0-FA800C2F78EC}" srcId="{0C5416C8-832A-45EA-998C-F94CC2C512C9}" destId="{C18B3BC3-1DFF-464C-A8C0-E7438461B57F}" srcOrd="1" destOrd="0" parTransId="{9D60F0A1-3B7D-45CA-B896-3F62582D300A}" sibTransId="{8CFD42ED-6BE7-4EA2-9DB5-FF7EEAD47F77}"/>
    <dgm:cxn modelId="{660BDD25-283E-4D94-8195-A4C945B19300}" srcId="{19CDDF5B-A8BE-40E4-A483-0A4760BD75D2}" destId="{4224161D-8648-483E-B646-049289F17D21}" srcOrd="0" destOrd="0" parTransId="{78A79A4B-56EE-4F8B-9BA1-428254D08877}" sibTransId="{A0217595-D89D-47B8-A7E7-8507B5C69B82}"/>
    <dgm:cxn modelId="{85997D5F-FCF4-4CE0-9B86-5898C36D0CF8}" type="presOf" srcId="{1DE3E1A3-3B14-4AAA-91E5-A7F27BC57A85}" destId="{A7F53890-61DD-4D43-A918-9D3F864CBB15}" srcOrd="0" destOrd="3" presId="urn:microsoft.com/office/officeart/2005/8/layout/hList1"/>
    <dgm:cxn modelId="{7220982E-7D69-4A2A-93B4-64DD6499F77C}" type="presOf" srcId="{969DA352-C108-4E7F-BAC6-6057A1886A32}" destId="{F3D91B92-0AEF-4559-B44B-C987FA4C53F8}" srcOrd="0" destOrd="0" presId="urn:microsoft.com/office/officeart/2005/8/layout/hList1"/>
    <dgm:cxn modelId="{1B45AE83-0494-4C1C-8316-7E69D1CC4696}" type="presOf" srcId="{8961637B-C7F0-4E4D-8D7A-4F0BB00EB6B4}" destId="{F3D91B92-0AEF-4559-B44B-C987FA4C53F8}" srcOrd="0" destOrd="4" presId="urn:microsoft.com/office/officeart/2005/8/layout/hList1"/>
    <dgm:cxn modelId="{62354817-44C2-4FF2-9A9E-5E6421819C07}" type="presOf" srcId="{0C5416C8-832A-45EA-998C-F94CC2C512C9}" destId="{BED47313-A08C-4C4B-A993-741073777FD3}" srcOrd="0" destOrd="0" presId="urn:microsoft.com/office/officeart/2005/8/layout/hList1"/>
    <dgm:cxn modelId="{772E3590-189D-4CE9-AE4A-BD1BE8EDC020}" type="presOf" srcId="{7A5577F3-5DC6-4D28-9684-C490D638966F}" destId="{F3D91B92-0AEF-4559-B44B-C987FA4C53F8}" srcOrd="0" destOrd="5" presId="urn:microsoft.com/office/officeart/2005/8/layout/hList1"/>
    <dgm:cxn modelId="{498C8A9C-F8A3-4168-ABEF-F7785A5FFBAC}" srcId="{57BB2AFB-8523-400B-8E1E-09ED67B86F7B}" destId="{0C5416C8-832A-45EA-998C-F94CC2C512C9}" srcOrd="1" destOrd="0" parTransId="{E09623D8-CB40-45B1-BB67-453BA38B75C9}" sibTransId="{4E9AE263-F7CB-45EE-953F-E41EDA68FFC8}"/>
    <dgm:cxn modelId="{6D1E5FB1-6A82-4BFE-875A-0FE906376D2E}" type="presOf" srcId="{C18B3BC3-1DFF-464C-A8C0-E7438461B57F}" destId="{A7F53890-61DD-4D43-A918-9D3F864CBB15}" srcOrd="0" destOrd="1" presId="urn:microsoft.com/office/officeart/2005/8/layout/hList1"/>
    <dgm:cxn modelId="{BCFAF4F5-917A-4792-B07D-A73ADD684781}" type="presOf" srcId="{BFC4F809-F6B2-4D9A-B1FF-C3A701623C32}" destId="{8DD646DD-D73C-411E-91D1-57B0F9FC38AE}" srcOrd="0" destOrd="0" presId="urn:microsoft.com/office/officeart/2005/8/layout/hList1"/>
    <dgm:cxn modelId="{2F9B76D5-4DA4-4F3F-B259-F5FC7B1B38C9}" type="presOf" srcId="{EC16E730-D002-4868-B9D1-FEF421302DC2}" destId="{78CF3207-B9B1-4FD6-B7DE-E9A5B06CFB04}" srcOrd="0" destOrd="1" presId="urn:microsoft.com/office/officeart/2005/8/layout/hList1"/>
    <dgm:cxn modelId="{C7913E53-3C4B-4782-BAF6-6FE6F8CB6D45}" type="presOf" srcId="{19CDDF5B-A8BE-40E4-A483-0A4760BD75D2}" destId="{DE1009A5-7768-423E-A9F9-B3A44BDAA398}" srcOrd="0" destOrd="0" presId="urn:microsoft.com/office/officeart/2005/8/layout/hList1"/>
    <dgm:cxn modelId="{B019B359-9E95-4680-9850-4F073C56D430}" type="presOf" srcId="{49509011-0D33-4095-9E40-75672EA5D650}" destId="{F3D91B92-0AEF-4559-B44B-C987FA4C53F8}" srcOrd="0" destOrd="2" presId="urn:microsoft.com/office/officeart/2005/8/layout/hList1"/>
    <dgm:cxn modelId="{5A27C502-264C-4779-AB76-037728F33594}" srcId="{BFC4F809-F6B2-4D9A-B1FF-C3A701623C32}" destId="{8961637B-C7F0-4E4D-8D7A-4F0BB00EB6B4}" srcOrd="4" destOrd="0" parTransId="{B9B6852C-7189-41B6-90E2-BD7883E57392}" sibTransId="{5750D5D0-C2C4-4781-9154-E63E73C5C8F7}"/>
    <dgm:cxn modelId="{5D49D494-BC64-460E-865E-DC877A18B1E1}" srcId="{19CDDF5B-A8BE-40E4-A483-0A4760BD75D2}" destId="{EC16E730-D002-4868-B9D1-FEF421302DC2}" srcOrd="1" destOrd="0" parTransId="{D7B59795-A45C-4F59-962F-25EA0D73F149}" sibTransId="{FEF289F2-E8AF-462D-AD76-C631AB8EBCD6}"/>
    <dgm:cxn modelId="{6D55C68D-2838-4D23-9934-376899956835}" srcId="{57BB2AFB-8523-400B-8E1E-09ED67B86F7B}" destId="{19CDDF5B-A8BE-40E4-A483-0A4760BD75D2}" srcOrd="0" destOrd="0" parTransId="{71AF2A30-02D5-4D16-B324-45B799CAF3FD}" sibTransId="{1C1A19B3-458C-4B22-9239-6DD702D71F5A}"/>
    <dgm:cxn modelId="{D434BC17-6FB2-4274-873D-2F251FBBDC97}" type="presOf" srcId="{4224161D-8648-483E-B646-049289F17D21}" destId="{78CF3207-B9B1-4FD6-B7DE-E9A5B06CFB04}" srcOrd="0" destOrd="0" presId="urn:microsoft.com/office/officeart/2005/8/layout/hList1"/>
    <dgm:cxn modelId="{E5113A76-0D5E-43E1-A8DE-B61299556C21}" type="presOf" srcId="{57BB2AFB-8523-400B-8E1E-09ED67B86F7B}" destId="{2B3D4C65-0E6D-4302-A5B4-1E9CF9BAF1CD}" srcOrd="0" destOrd="0" presId="urn:microsoft.com/office/officeart/2005/8/layout/hList1"/>
    <dgm:cxn modelId="{47196372-F5D2-4E2C-97CC-AF563F2C5C97}" type="presOf" srcId="{C5F02378-51CC-4390-9AC9-A4F4D2C68AA5}" destId="{F3D91B92-0AEF-4559-B44B-C987FA4C53F8}" srcOrd="0" destOrd="3" presId="urn:microsoft.com/office/officeart/2005/8/layout/hList1"/>
    <dgm:cxn modelId="{48859A88-33DE-48CB-9BE3-C6B3F8078E34}" srcId="{0C5416C8-832A-45EA-998C-F94CC2C512C9}" destId="{8E1EA4C3-5083-482E-AF68-FAB3930EACF8}" srcOrd="2" destOrd="0" parTransId="{E29FED92-4D3E-48CB-B30F-7D343520EEAD}" sibTransId="{BB94586A-F42B-4C0D-94DD-D0BEBE5E8A53}"/>
    <dgm:cxn modelId="{A59A77E8-3FC9-4A4B-B4F9-2481A6671A2B}" srcId="{BFC4F809-F6B2-4D9A-B1FF-C3A701623C32}" destId="{7A5577F3-5DC6-4D28-9684-C490D638966F}" srcOrd="5" destOrd="0" parTransId="{024787F4-FEF8-4831-884D-C04C9C3553BA}" sibTransId="{4BC0495F-6975-44DD-B38B-139573272696}"/>
    <dgm:cxn modelId="{976A12CE-67BB-42BA-9E4B-F8114DD71EA9}" srcId="{BFC4F809-F6B2-4D9A-B1FF-C3A701623C32}" destId="{C5F02378-51CC-4390-9AC9-A4F4D2C68AA5}" srcOrd="3" destOrd="0" parTransId="{7D082523-18C9-4E71-A35A-DC257F9A6C63}" sibTransId="{84E4EA7E-1EE5-4D6F-8B45-F9D7A50FEBE9}"/>
    <dgm:cxn modelId="{147C0F8D-163B-4033-81A6-B06FD6571ECD}" type="presOf" srcId="{7CDD2E7D-0D22-4622-BF64-2D09353BFF5E}" destId="{A7F53890-61DD-4D43-A918-9D3F864CBB15}" srcOrd="0" destOrd="0" presId="urn:microsoft.com/office/officeart/2005/8/layout/hList1"/>
    <dgm:cxn modelId="{28D6B061-FFC3-4118-9EB1-3460B8E491C9}" srcId="{BFC4F809-F6B2-4D9A-B1FF-C3A701623C32}" destId="{49509011-0D33-4095-9E40-75672EA5D650}" srcOrd="2" destOrd="0" parTransId="{4E85EEDA-0275-4B79-952E-28A8B976931B}" sibTransId="{E61BD799-3656-417A-8C01-2985285EAB53}"/>
    <dgm:cxn modelId="{F029CB00-8848-4215-A541-8F3653E61FEB}" type="presOf" srcId="{4AFBE220-B1AE-49FD-9E6E-A73E2EFAA2B6}" destId="{F3D91B92-0AEF-4559-B44B-C987FA4C53F8}" srcOrd="0" destOrd="6" presId="urn:microsoft.com/office/officeart/2005/8/layout/hList1"/>
    <dgm:cxn modelId="{A199D5C7-4228-4C03-8360-4CCCDBE44428}" srcId="{0C5416C8-832A-45EA-998C-F94CC2C512C9}" destId="{7CDD2E7D-0D22-4622-BF64-2D09353BFF5E}" srcOrd="0" destOrd="0" parTransId="{7B6A1C11-F0A6-4C39-A906-0C74256AAC04}" sibTransId="{4A61173D-323C-482F-8A1D-9F71ED98554C}"/>
    <dgm:cxn modelId="{24790674-C286-4288-818A-8000D7D1F7B6}" type="presOf" srcId="{D8297C22-7923-4DA1-B5C8-A4D84A69E700}" destId="{F3D91B92-0AEF-4559-B44B-C987FA4C53F8}" srcOrd="0" destOrd="1" presId="urn:microsoft.com/office/officeart/2005/8/layout/hList1"/>
    <dgm:cxn modelId="{39D9CD89-1F6F-4CC6-8C1F-25B715F54027}" srcId="{57BB2AFB-8523-400B-8E1E-09ED67B86F7B}" destId="{BFC4F809-F6B2-4D9A-B1FF-C3A701623C32}" srcOrd="2" destOrd="0" parTransId="{EE46CB9A-3AB7-4A44-BB76-3DD714B5490F}" sibTransId="{77F430CC-D0F5-448F-B51C-6B92B98F1BCF}"/>
    <dgm:cxn modelId="{175757C0-30F7-4F5E-AF4B-05D2F4D4D46C}" srcId="{0C5416C8-832A-45EA-998C-F94CC2C512C9}" destId="{1DE3E1A3-3B14-4AAA-91E5-A7F27BC57A85}" srcOrd="3" destOrd="0" parTransId="{CA31909F-F751-4746-8D3D-6474515DA24E}" sibTransId="{2F12F358-1A31-497B-AE3A-780D42E3FF57}"/>
    <dgm:cxn modelId="{D5D108E2-5B4B-443A-9D80-BE349544AD87}" srcId="{BFC4F809-F6B2-4D9A-B1FF-C3A701623C32}" destId="{D8297C22-7923-4DA1-B5C8-A4D84A69E700}" srcOrd="1" destOrd="0" parTransId="{28539AA4-A1FC-4CEC-A873-81BEE58B6380}" sibTransId="{8FA026E6-11AC-4FE5-B52D-A3CCB77C0DF6}"/>
    <dgm:cxn modelId="{9F499A74-204A-46C2-BB7B-D1E235346B19}" type="presOf" srcId="{8E1EA4C3-5083-482E-AF68-FAB3930EACF8}" destId="{A7F53890-61DD-4D43-A918-9D3F864CBB15}" srcOrd="0" destOrd="2" presId="urn:microsoft.com/office/officeart/2005/8/layout/hList1"/>
    <dgm:cxn modelId="{4E947E76-8DB4-4E2D-816A-6B22DB6FB620}" srcId="{BFC4F809-F6B2-4D9A-B1FF-C3A701623C32}" destId="{969DA352-C108-4E7F-BAC6-6057A1886A32}" srcOrd="0" destOrd="0" parTransId="{39F0CF6F-859B-4F88-A953-B9BA3074BE7A}" sibTransId="{ABE0A362-C229-4EB5-8034-E4EDC91CC01A}"/>
    <dgm:cxn modelId="{6F389E0F-4E8C-4CBA-8402-A33ECC357FE1}" srcId="{19CDDF5B-A8BE-40E4-A483-0A4760BD75D2}" destId="{A33161A5-F091-4067-9784-A82F41A45F45}" srcOrd="2" destOrd="0" parTransId="{707FB3C3-8184-4652-B972-6CC8D0082DAF}" sibTransId="{BB5332EA-9D15-4FE7-BB29-84C304282598}"/>
    <dgm:cxn modelId="{93C8CC5C-E2BE-4F84-BECC-3C79D86EECD1}" type="presParOf" srcId="{2B3D4C65-0E6D-4302-A5B4-1E9CF9BAF1CD}" destId="{96E5DE12-2B99-4D2C-AC1C-5D2AEE08F565}" srcOrd="0" destOrd="0" presId="urn:microsoft.com/office/officeart/2005/8/layout/hList1"/>
    <dgm:cxn modelId="{A7079A65-455A-46EF-821B-98E2C4088AB5}" type="presParOf" srcId="{96E5DE12-2B99-4D2C-AC1C-5D2AEE08F565}" destId="{DE1009A5-7768-423E-A9F9-B3A44BDAA398}" srcOrd="0" destOrd="0" presId="urn:microsoft.com/office/officeart/2005/8/layout/hList1"/>
    <dgm:cxn modelId="{31C299F3-82A5-4C12-944E-DC1B754CDC8E}" type="presParOf" srcId="{96E5DE12-2B99-4D2C-AC1C-5D2AEE08F565}" destId="{78CF3207-B9B1-4FD6-B7DE-E9A5B06CFB04}" srcOrd="1" destOrd="0" presId="urn:microsoft.com/office/officeart/2005/8/layout/hList1"/>
    <dgm:cxn modelId="{34DA3BDF-56D4-42E3-B882-582A298C1BE7}" type="presParOf" srcId="{2B3D4C65-0E6D-4302-A5B4-1E9CF9BAF1CD}" destId="{60231DCE-0CCC-442E-ABFD-E1D111CD34D7}" srcOrd="1" destOrd="0" presId="urn:microsoft.com/office/officeart/2005/8/layout/hList1"/>
    <dgm:cxn modelId="{C8A4F798-8D57-4357-976D-AB23CF991B2D}" type="presParOf" srcId="{2B3D4C65-0E6D-4302-A5B4-1E9CF9BAF1CD}" destId="{A23A1247-23E3-45B6-8C25-601BE46782FA}" srcOrd="2" destOrd="0" presId="urn:microsoft.com/office/officeart/2005/8/layout/hList1"/>
    <dgm:cxn modelId="{14520E6A-7DDA-4A4D-BC3B-0319BE771DA0}" type="presParOf" srcId="{A23A1247-23E3-45B6-8C25-601BE46782FA}" destId="{BED47313-A08C-4C4B-A993-741073777FD3}" srcOrd="0" destOrd="0" presId="urn:microsoft.com/office/officeart/2005/8/layout/hList1"/>
    <dgm:cxn modelId="{C042C1E3-4278-4E6C-89AD-92C39D057EA4}" type="presParOf" srcId="{A23A1247-23E3-45B6-8C25-601BE46782FA}" destId="{A7F53890-61DD-4D43-A918-9D3F864CBB15}" srcOrd="1" destOrd="0" presId="urn:microsoft.com/office/officeart/2005/8/layout/hList1"/>
    <dgm:cxn modelId="{3550A5D2-FDCE-4F94-AEC1-F66681667FCB}" type="presParOf" srcId="{2B3D4C65-0E6D-4302-A5B4-1E9CF9BAF1CD}" destId="{69979F99-D750-4944-9D75-C347AF6B5E81}" srcOrd="3" destOrd="0" presId="urn:microsoft.com/office/officeart/2005/8/layout/hList1"/>
    <dgm:cxn modelId="{EE781BAF-5948-48BE-97DD-1E8412785F45}" type="presParOf" srcId="{2B3D4C65-0E6D-4302-A5B4-1E9CF9BAF1CD}" destId="{A14F3415-9C77-4161-BCED-1D04794B891A}" srcOrd="4" destOrd="0" presId="urn:microsoft.com/office/officeart/2005/8/layout/hList1"/>
    <dgm:cxn modelId="{AE7DD806-FCB8-434A-BB54-2F18C9A66738}" type="presParOf" srcId="{A14F3415-9C77-4161-BCED-1D04794B891A}" destId="{8DD646DD-D73C-411E-91D1-57B0F9FC38AE}" srcOrd="0" destOrd="0" presId="urn:microsoft.com/office/officeart/2005/8/layout/hList1"/>
    <dgm:cxn modelId="{F792B574-EBC7-4139-9F52-82EB47B9E46A}" type="presParOf" srcId="{A14F3415-9C77-4161-BCED-1D04794B891A}" destId="{F3D91B92-0AEF-4559-B44B-C987FA4C53F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726A1D4-2128-459C-BC94-C65AE7AF92B4}" type="doc">
      <dgm:prSet loTypeId="urn:microsoft.com/office/officeart/2005/8/layout/default#1" loCatId="list" qsTypeId="urn:microsoft.com/office/officeart/2005/8/quickstyle/simple4" qsCatId="simple" csTypeId="urn:microsoft.com/office/officeart/2005/8/colors/accent0_1" csCatId="mainScheme" phldr="1"/>
      <dgm:spPr/>
      <dgm:t>
        <a:bodyPr/>
        <a:lstStyle/>
        <a:p>
          <a:endParaRPr lang="en-CA"/>
        </a:p>
      </dgm:t>
    </dgm:pt>
    <dgm:pt modelId="{F76CA7BA-5B1F-48E8-A64D-112C52F78057}">
      <dgm:prSet phldrT="[Text]"/>
      <dgm:spPr/>
      <dgm:t>
        <a:bodyPr/>
        <a:lstStyle/>
        <a:p>
          <a:r>
            <a:rPr lang="en-CA" dirty="0" smtClean="0"/>
            <a:t>Spreadsheets</a:t>
          </a:r>
          <a:endParaRPr lang="en-CA" dirty="0"/>
        </a:p>
      </dgm:t>
    </dgm:pt>
    <dgm:pt modelId="{09D9C13E-99EF-4AA1-9DFF-A038B83EB11A}" type="parTrans" cxnId="{F6E3ADBB-F48D-4F82-83D3-9E1D0DAD9D89}">
      <dgm:prSet/>
      <dgm:spPr/>
      <dgm:t>
        <a:bodyPr/>
        <a:lstStyle/>
        <a:p>
          <a:endParaRPr lang="en-CA"/>
        </a:p>
      </dgm:t>
    </dgm:pt>
    <dgm:pt modelId="{634093C8-C4F8-4A27-B772-C1F12AD3B2E9}" type="sibTrans" cxnId="{F6E3ADBB-F48D-4F82-83D3-9E1D0DAD9D89}">
      <dgm:prSet/>
      <dgm:spPr/>
      <dgm:t>
        <a:bodyPr/>
        <a:lstStyle/>
        <a:p>
          <a:endParaRPr lang="en-CA"/>
        </a:p>
      </dgm:t>
    </dgm:pt>
    <dgm:pt modelId="{E4B221FF-4515-4E78-86D2-772CEA6A8459}">
      <dgm:prSet phldrT="[Text]"/>
      <dgm:spPr/>
      <dgm:t>
        <a:bodyPr/>
        <a:lstStyle/>
        <a:p>
          <a:r>
            <a:rPr lang="en-CA" dirty="0" smtClean="0"/>
            <a:t>Databases</a:t>
          </a:r>
          <a:endParaRPr lang="en-CA" dirty="0"/>
        </a:p>
      </dgm:t>
    </dgm:pt>
    <dgm:pt modelId="{F36B5922-9664-41D7-801C-18C2258A9A63}" type="parTrans" cxnId="{4CFB564F-C803-4429-BF9E-D76C3A2B7944}">
      <dgm:prSet/>
      <dgm:spPr/>
      <dgm:t>
        <a:bodyPr/>
        <a:lstStyle/>
        <a:p>
          <a:endParaRPr lang="en-CA"/>
        </a:p>
      </dgm:t>
    </dgm:pt>
    <dgm:pt modelId="{97B7E0FC-8107-47BE-BFB0-C4A535770DCC}" type="sibTrans" cxnId="{4CFB564F-C803-4429-BF9E-D76C3A2B7944}">
      <dgm:prSet/>
      <dgm:spPr/>
      <dgm:t>
        <a:bodyPr/>
        <a:lstStyle/>
        <a:p>
          <a:endParaRPr lang="en-CA"/>
        </a:p>
      </dgm:t>
    </dgm:pt>
    <dgm:pt modelId="{F74976C9-67D8-4DF1-A3A4-33DF18135F26}">
      <dgm:prSet phldrT="[Text]"/>
      <dgm:spPr/>
      <dgm:t>
        <a:bodyPr/>
        <a:lstStyle/>
        <a:p>
          <a:r>
            <a:rPr lang="en-CA" dirty="0" smtClean="0"/>
            <a:t>Document management Systems</a:t>
          </a:r>
          <a:endParaRPr lang="en-CA" dirty="0"/>
        </a:p>
      </dgm:t>
    </dgm:pt>
    <dgm:pt modelId="{E3706569-5AC8-4089-83C1-04DCC8CEEECE}" type="parTrans" cxnId="{C7BE5EFC-0FD4-4DE9-96BE-E51764C789AA}">
      <dgm:prSet/>
      <dgm:spPr/>
      <dgm:t>
        <a:bodyPr/>
        <a:lstStyle/>
        <a:p>
          <a:endParaRPr lang="en-CA"/>
        </a:p>
      </dgm:t>
    </dgm:pt>
    <dgm:pt modelId="{861C1A90-1D5C-4B86-9794-BBCFE0FEEB34}" type="sibTrans" cxnId="{C7BE5EFC-0FD4-4DE9-96BE-E51764C789AA}">
      <dgm:prSet/>
      <dgm:spPr/>
      <dgm:t>
        <a:bodyPr/>
        <a:lstStyle/>
        <a:p>
          <a:endParaRPr lang="en-CA"/>
        </a:p>
      </dgm:t>
    </dgm:pt>
    <dgm:pt modelId="{6266A390-6009-4269-916F-4DA18E28F120}">
      <dgm:prSet phldrT="[Text]"/>
      <dgm:spPr/>
      <dgm:t>
        <a:bodyPr/>
        <a:lstStyle/>
        <a:p>
          <a:r>
            <a:rPr lang="en-CA" dirty="0" smtClean="0"/>
            <a:t>Emails</a:t>
          </a:r>
          <a:endParaRPr lang="en-CA" dirty="0"/>
        </a:p>
      </dgm:t>
    </dgm:pt>
    <dgm:pt modelId="{87FC4A16-0A82-42F8-A21F-CB2F164407F9}" type="parTrans" cxnId="{9C1F8EBD-50B9-4DAF-9785-2E7A905FFA55}">
      <dgm:prSet/>
      <dgm:spPr/>
      <dgm:t>
        <a:bodyPr/>
        <a:lstStyle/>
        <a:p>
          <a:endParaRPr lang="en-CA"/>
        </a:p>
      </dgm:t>
    </dgm:pt>
    <dgm:pt modelId="{CAF01915-90F4-4586-B2CD-C52BA004015D}" type="sibTrans" cxnId="{9C1F8EBD-50B9-4DAF-9785-2E7A905FFA55}">
      <dgm:prSet/>
      <dgm:spPr/>
      <dgm:t>
        <a:bodyPr/>
        <a:lstStyle/>
        <a:p>
          <a:endParaRPr lang="en-CA"/>
        </a:p>
      </dgm:t>
    </dgm:pt>
    <dgm:pt modelId="{57DC7E45-3053-4422-8309-3ED6E49345EA}" type="pres">
      <dgm:prSet presAssocID="{A726A1D4-2128-459C-BC94-C65AE7AF92B4}" presName="diagram" presStyleCnt="0">
        <dgm:presLayoutVars>
          <dgm:dir/>
          <dgm:resizeHandles val="exact"/>
        </dgm:presLayoutVars>
      </dgm:prSet>
      <dgm:spPr/>
      <dgm:t>
        <a:bodyPr/>
        <a:lstStyle/>
        <a:p>
          <a:endParaRPr lang="en-US"/>
        </a:p>
      </dgm:t>
    </dgm:pt>
    <dgm:pt modelId="{623320B5-C2B8-4EA9-AF4B-A7C8B0488298}" type="pres">
      <dgm:prSet presAssocID="{F76CA7BA-5B1F-48E8-A64D-112C52F78057}" presName="node" presStyleLbl="node1" presStyleIdx="0" presStyleCnt="4">
        <dgm:presLayoutVars>
          <dgm:bulletEnabled val="1"/>
        </dgm:presLayoutVars>
      </dgm:prSet>
      <dgm:spPr/>
      <dgm:t>
        <a:bodyPr/>
        <a:lstStyle/>
        <a:p>
          <a:endParaRPr lang="en-CA"/>
        </a:p>
      </dgm:t>
    </dgm:pt>
    <dgm:pt modelId="{5B0B53AE-97F0-4D66-B991-DE2E93025942}" type="pres">
      <dgm:prSet presAssocID="{634093C8-C4F8-4A27-B772-C1F12AD3B2E9}" presName="sibTrans" presStyleCnt="0"/>
      <dgm:spPr/>
    </dgm:pt>
    <dgm:pt modelId="{1F3F7968-1663-4841-A793-AE99C6BA5B54}" type="pres">
      <dgm:prSet presAssocID="{E4B221FF-4515-4E78-86D2-772CEA6A8459}" presName="node" presStyleLbl="node1" presStyleIdx="1" presStyleCnt="4">
        <dgm:presLayoutVars>
          <dgm:bulletEnabled val="1"/>
        </dgm:presLayoutVars>
      </dgm:prSet>
      <dgm:spPr/>
      <dgm:t>
        <a:bodyPr/>
        <a:lstStyle/>
        <a:p>
          <a:endParaRPr lang="en-US"/>
        </a:p>
      </dgm:t>
    </dgm:pt>
    <dgm:pt modelId="{95C4206C-5CFD-479C-BC60-388C2333248A}" type="pres">
      <dgm:prSet presAssocID="{97B7E0FC-8107-47BE-BFB0-C4A535770DCC}" presName="sibTrans" presStyleCnt="0"/>
      <dgm:spPr/>
    </dgm:pt>
    <dgm:pt modelId="{BD8D76E8-C5A9-49E5-A43D-222C0D976441}" type="pres">
      <dgm:prSet presAssocID="{F74976C9-67D8-4DF1-A3A4-33DF18135F26}" presName="node" presStyleLbl="node1" presStyleIdx="2" presStyleCnt="4">
        <dgm:presLayoutVars>
          <dgm:bulletEnabled val="1"/>
        </dgm:presLayoutVars>
      </dgm:prSet>
      <dgm:spPr/>
      <dgm:t>
        <a:bodyPr/>
        <a:lstStyle/>
        <a:p>
          <a:endParaRPr lang="en-US"/>
        </a:p>
      </dgm:t>
    </dgm:pt>
    <dgm:pt modelId="{834D35B3-506F-4771-A14C-5E59ECCF5212}" type="pres">
      <dgm:prSet presAssocID="{861C1A90-1D5C-4B86-9794-BBCFE0FEEB34}" presName="sibTrans" presStyleCnt="0"/>
      <dgm:spPr/>
    </dgm:pt>
    <dgm:pt modelId="{41D504DD-B87B-4107-A470-86809204724B}" type="pres">
      <dgm:prSet presAssocID="{6266A390-6009-4269-916F-4DA18E28F120}" presName="node" presStyleLbl="node1" presStyleIdx="3" presStyleCnt="4">
        <dgm:presLayoutVars>
          <dgm:bulletEnabled val="1"/>
        </dgm:presLayoutVars>
      </dgm:prSet>
      <dgm:spPr/>
      <dgm:t>
        <a:bodyPr/>
        <a:lstStyle/>
        <a:p>
          <a:endParaRPr lang="en-US"/>
        </a:p>
      </dgm:t>
    </dgm:pt>
  </dgm:ptLst>
  <dgm:cxnLst>
    <dgm:cxn modelId="{B43C022D-7C6C-4CED-84D9-2ECE0FAEC4EE}" type="presOf" srcId="{A726A1D4-2128-459C-BC94-C65AE7AF92B4}" destId="{57DC7E45-3053-4422-8309-3ED6E49345EA}" srcOrd="0" destOrd="0" presId="urn:microsoft.com/office/officeart/2005/8/layout/default#1"/>
    <dgm:cxn modelId="{4CFB564F-C803-4429-BF9E-D76C3A2B7944}" srcId="{A726A1D4-2128-459C-BC94-C65AE7AF92B4}" destId="{E4B221FF-4515-4E78-86D2-772CEA6A8459}" srcOrd="1" destOrd="0" parTransId="{F36B5922-9664-41D7-801C-18C2258A9A63}" sibTransId="{97B7E0FC-8107-47BE-BFB0-C4A535770DCC}"/>
    <dgm:cxn modelId="{C3DE6841-5E32-4F33-8AB7-6BFF5B864C53}" type="presOf" srcId="{F74976C9-67D8-4DF1-A3A4-33DF18135F26}" destId="{BD8D76E8-C5A9-49E5-A43D-222C0D976441}" srcOrd="0" destOrd="0" presId="urn:microsoft.com/office/officeart/2005/8/layout/default#1"/>
    <dgm:cxn modelId="{C7BE5EFC-0FD4-4DE9-96BE-E51764C789AA}" srcId="{A726A1D4-2128-459C-BC94-C65AE7AF92B4}" destId="{F74976C9-67D8-4DF1-A3A4-33DF18135F26}" srcOrd="2" destOrd="0" parTransId="{E3706569-5AC8-4089-83C1-04DCC8CEEECE}" sibTransId="{861C1A90-1D5C-4B86-9794-BBCFE0FEEB34}"/>
    <dgm:cxn modelId="{F6F7413E-A39F-49E4-A4A1-90871745140F}" type="presOf" srcId="{6266A390-6009-4269-916F-4DA18E28F120}" destId="{41D504DD-B87B-4107-A470-86809204724B}" srcOrd="0" destOrd="0" presId="urn:microsoft.com/office/officeart/2005/8/layout/default#1"/>
    <dgm:cxn modelId="{9C1F8EBD-50B9-4DAF-9785-2E7A905FFA55}" srcId="{A726A1D4-2128-459C-BC94-C65AE7AF92B4}" destId="{6266A390-6009-4269-916F-4DA18E28F120}" srcOrd="3" destOrd="0" parTransId="{87FC4A16-0A82-42F8-A21F-CB2F164407F9}" sibTransId="{CAF01915-90F4-4586-B2CD-C52BA004015D}"/>
    <dgm:cxn modelId="{F6E3ADBB-F48D-4F82-83D3-9E1D0DAD9D89}" srcId="{A726A1D4-2128-459C-BC94-C65AE7AF92B4}" destId="{F76CA7BA-5B1F-48E8-A64D-112C52F78057}" srcOrd="0" destOrd="0" parTransId="{09D9C13E-99EF-4AA1-9DFF-A038B83EB11A}" sibTransId="{634093C8-C4F8-4A27-B772-C1F12AD3B2E9}"/>
    <dgm:cxn modelId="{8BC4C33C-833B-470D-8AE9-28CFB270D7F1}" type="presOf" srcId="{F76CA7BA-5B1F-48E8-A64D-112C52F78057}" destId="{623320B5-C2B8-4EA9-AF4B-A7C8B0488298}" srcOrd="0" destOrd="0" presId="urn:microsoft.com/office/officeart/2005/8/layout/default#1"/>
    <dgm:cxn modelId="{73468BDE-7B0D-498D-A61C-15F0CF148B16}" type="presOf" srcId="{E4B221FF-4515-4E78-86D2-772CEA6A8459}" destId="{1F3F7968-1663-4841-A793-AE99C6BA5B54}" srcOrd="0" destOrd="0" presId="urn:microsoft.com/office/officeart/2005/8/layout/default#1"/>
    <dgm:cxn modelId="{8594F00B-6B4E-4A72-ABEF-F0B857A0A076}" type="presParOf" srcId="{57DC7E45-3053-4422-8309-3ED6E49345EA}" destId="{623320B5-C2B8-4EA9-AF4B-A7C8B0488298}" srcOrd="0" destOrd="0" presId="urn:microsoft.com/office/officeart/2005/8/layout/default#1"/>
    <dgm:cxn modelId="{D116312D-346A-4F07-B4F5-DD48CBF5F481}" type="presParOf" srcId="{57DC7E45-3053-4422-8309-3ED6E49345EA}" destId="{5B0B53AE-97F0-4D66-B991-DE2E93025942}" srcOrd="1" destOrd="0" presId="urn:microsoft.com/office/officeart/2005/8/layout/default#1"/>
    <dgm:cxn modelId="{BF9EF15E-D5F5-450F-9980-CD8E8BF05CB1}" type="presParOf" srcId="{57DC7E45-3053-4422-8309-3ED6E49345EA}" destId="{1F3F7968-1663-4841-A793-AE99C6BA5B54}" srcOrd="2" destOrd="0" presId="urn:microsoft.com/office/officeart/2005/8/layout/default#1"/>
    <dgm:cxn modelId="{529A1A80-0CF1-4866-AD5D-6B4D4A6C8109}" type="presParOf" srcId="{57DC7E45-3053-4422-8309-3ED6E49345EA}" destId="{95C4206C-5CFD-479C-BC60-388C2333248A}" srcOrd="3" destOrd="0" presId="urn:microsoft.com/office/officeart/2005/8/layout/default#1"/>
    <dgm:cxn modelId="{A63F3CF4-611E-4B26-B6B6-C1DD2E7C18EB}" type="presParOf" srcId="{57DC7E45-3053-4422-8309-3ED6E49345EA}" destId="{BD8D76E8-C5A9-49E5-A43D-222C0D976441}" srcOrd="4" destOrd="0" presId="urn:microsoft.com/office/officeart/2005/8/layout/default#1"/>
    <dgm:cxn modelId="{EBFAB0CD-FC40-4EEB-BEA6-4EB92DEDECD9}" type="presParOf" srcId="{57DC7E45-3053-4422-8309-3ED6E49345EA}" destId="{834D35B3-506F-4771-A14C-5E59ECCF5212}" srcOrd="5" destOrd="0" presId="urn:microsoft.com/office/officeart/2005/8/layout/default#1"/>
    <dgm:cxn modelId="{F571A08C-3066-4FAA-961B-1E90E1C77C5D}" type="presParOf" srcId="{57DC7E45-3053-4422-8309-3ED6E49345EA}" destId="{41D504DD-B87B-4107-A470-86809204724B}"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50B1C6-1952-4067-9D51-9A827C09F403}" type="doc">
      <dgm:prSet loTypeId="urn:microsoft.com/office/officeart/2005/8/layout/hProcess11" loCatId="process" qsTypeId="urn:microsoft.com/office/officeart/2005/8/quickstyle/3d8" qsCatId="3D" csTypeId="urn:microsoft.com/office/officeart/2005/8/colors/accent0_2" csCatId="mainScheme" phldr="1"/>
      <dgm:spPr/>
    </dgm:pt>
    <dgm:pt modelId="{76D2356E-7A5D-42ED-A489-21AD84813233}">
      <dgm:prSet phldrT="[Text]" custT="1"/>
      <dgm:spPr/>
      <dgm:t>
        <a:bodyPr/>
        <a:lstStyle/>
        <a:p>
          <a:r>
            <a:rPr lang="en-CA" sz="800" b="0" i="0" baseline="0" dirty="0" smtClean="0">
              <a:latin typeface="Arial" pitchFamily="34" charset="0"/>
              <a:cs typeface="Arial" pitchFamily="34" charset="0"/>
            </a:rPr>
            <a:t>Agree on definitions</a:t>
          </a:r>
          <a:endParaRPr lang="en-CA" sz="800" b="0" i="0" baseline="0" dirty="0">
            <a:latin typeface="Arial" pitchFamily="34" charset="0"/>
            <a:cs typeface="Arial" pitchFamily="34" charset="0"/>
          </a:endParaRPr>
        </a:p>
      </dgm:t>
    </dgm:pt>
    <dgm:pt modelId="{6B930761-ADDD-4584-9E2D-DD955445D6A6}" type="parTrans" cxnId="{CBD8634F-1D1F-40DC-8DB9-291A1D8739B9}">
      <dgm:prSet/>
      <dgm:spPr/>
      <dgm:t>
        <a:bodyPr/>
        <a:lstStyle/>
        <a:p>
          <a:endParaRPr lang="en-CA"/>
        </a:p>
      </dgm:t>
    </dgm:pt>
    <dgm:pt modelId="{CA49E2FE-167F-497B-A246-6245139FB264}" type="sibTrans" cxnId="{CBD8634F-1D1F-40DC-8DB9-291A1D8739B9}">
      <dgm:prSet/>
      <dgm:spPr/>
      <dgm:t>
        <a:bodyPr/>
        <a:lstStyle/>
        <a:p>
          <a:endParaRPr lang="en-CA"/>
        </a:p>
      </dgm:t>
    </dgm:pt>
    <dgm:pt modelId="{E568AE29-26D1-43EB-8705-87E6D84CBBC1}">
      <dgm:prSet phldrT="[Text]" custT="1"/>
      <dgm:spPr/>
      <dgm:t>
        <a:bodyPr/>
        <a:lstStyle/>
        <a:p>
          <a:r>
            <a:rPr lang="en-CA" sz="800" b="0" i="0" baseline="0" dirty="0" smtClean="0">
              <a:latin typeface="Arial" pitchFamily="34" charset="0"/>
              <a:cs typeface="Arial" pitchFamily="34" charset="0"/>
            </a:rPr>
            <a:t>Identify assets and security goals</a:t>
          </a:r>
          <a:endParaRPr lang="en-CA" sz="800" b="0" i="0" baseline="0" dirty="0">
            <a:latin typeface="Arial" pitchFamily="34" charset="0"/>
            <a:cs typeface="Arial" pitchFamily="34" charset="0"/>
          </a:endParaRPr>
        </a:p>
      </dgm:t>
    </dgm:pt>
    <dgm:pt modelId="{A679FF4C-72F7-46EE-9F26-BA956C7E3263}" type="parTrans" cxnId="{AFFA0F00-C6D5-4A7B-8891-AA5BCFE533D8}">
      <dgm:prSet/>
      <dgm:spPr/>
      <dgm:t>
        <a:bodyPr/>
        <a:lstStyle/>
        <a:p>
          <a:endParaRPr lang="en-CA"/>
        </a:p>
      </dgm:t>
    </dgm:pt>
    <dgm:pt modelId="{8D5CAA2B-0D1E-45EF-A07D-8CE80B24A805}" type="sibTrans" cxnId="{AFFA0F00-C6D5-4A7B-8891-AA5BCFE533D8}">
      <dgm:prSet/>
      <dgm:spPr/>
      <dgm:t>
        <a:bodyPr/>
        <a:lstStyle/>
        <a:p>
          <a:endParaRPr lang="en-CA"/>
        </a:p>
      </dgm:t>
    </dgm:pt>
    <dgm:pt modelId="{482BC3F2-B09C-467A-B49E-30248EC5367E}">
      <dgm:prSet phldrT="[Text]" custT="1"/>
      <dgm:spPr/>
      <dgm:t>
        <a:bodyPr/>
        <a:lstStyle/>
        <a:p>
          <a:r>
            <a:rPr lang="en-CA" sz="800" b="0" i="0" baseline="0" dirty="0" smtClean="0">
              <a:latin typeface="Arial" pitchFamily="34" charset="0"/>
              <a:cs typeface="Arial" pitchFamily="34" charset="0"/>
            </a:rPr>
            <a:t>Identify preliminary security requirement</a:t>
          </a:r>
          <a:endParaRPr lang="en-CA" sz="800" b="0" i="0" baseline="0" dirty="0">
            <a:latin typeface="Arial" pitchFamily="34" charset="0"/>
            <a:cs typeface="Arial" pitchFamily="34" charset="0"/>
          </a:endParaRPr>
        </a:p>
      </dgm:t>
    </dgm:pt>
    <dgm:pt modelId="{87D6F72D-3F26-4CCE-AB74-53153B17D083}" type="parTrans" cxnId="{FCE42FC2-113C-49E4-A127-FA0DFF845F29}">
      <dgm:prSet/>
      <dgm:spPr/>
      <dgm:t>
        <a:bodyPr/>
        <a:lstStyle/>
        <a:p>
          <a:endParaRPr lang="en-CA"/>
        </a:p>
      </dgm:t>
    </dgm:pt>
    <dgm:pt modelId="{51979B57-15E0-4CB5-B6ED-E6808EF63475}" type="sibTrans" cxnId="{FCE42FC2-113C-49E4-A127-FA0DFF845F29}">
      <dgm:prSet/>
      <dgm:spPr/>
      <dgm:t>
        <a:bodyPr/>
        <a:lstStyle/>
        <a:p>
          <a:endParaRPr lang="en-CA"/>
        </a:p>
      </dgm:t>
    </dgm:pt>
    <dgm:pt modelId="{4D528115-424A-4F34-927D-C64C504973F4}">
      <dgm:prSet phldrT="[Text]" custT="1"/>
      <dgm:spPr/>
      <dgm:t>
        <a:bodyPr/>
        <a:lstStyle/>
        <a:p>
          <a:r>
            <a:rPr lang="en-CA" sz="800" b="0" i="0" baseline="0" dirty="0" smtClean="0">
              <a:latin typeface="Arial" pitchFamily="34" charset="0"/>
              <a:cs typeface="Arial" pitchFamily="34" charset="0"/>
            </a:rPr>
            <a:t>Review COTS Software </a:t>
          </a:r>
          <a:endParaRPr lang="en-CA" sz="800" b="0" i="0" baseline="0" dirty="0">
            <a:latin typeface="Arial" pitchFamily="34" charset="0"/>
            <a:cs typeface="Arial" pitchFamily="34" charset="0"/>
          </a:endParaRPr>
        </a:p>
      </dgm:t>
    </dgm:pt>
    <dgm:pt modelId="{382B5888-F5ED-40B7-B061-D2AE935AD201}" type="parTrans" cxnId="{BB869675-0B84-4B31-954C-89CD15BC6F65}">
      <dgm:prSet/>
      <dgm:spPr/>
      <dgm:t>
        <a:bodyPr/>
        <a:lstStyle/>
        <a:p>
          <a:endParaRPr lang="en-CA"/>
        </a:p>
      </dgm:t>
    </dgm:pt>
    <dgm:pt modelId="{81796A3B-96FC-4475-99D4-C1696B25FFC4}" type="sibTrans" cxnId="{BB869675-0B84-4B31-954C-89CD15BC6F65}">
      <dgm:prSet/>
      <dgm:spPr/>
      <dgm:t>
        <a:bodyPr/>
        <a:lstStyle/>
        <a:p>
          <a:endParaRPr lang="en-CA"/>
        </a:p>
      </dgm:t>
    </dgm:pt>
    <dgm:pt modelId="{F1FD4922-D7C5-4FD5-9DE7-2F3F9F273219}">
      <dgm:prSet phldrT="[Text]" custT="1"/>
      <dgm:spPr/>
      <dgm:t>
        <a:bodyPr/>
        <a:lstStyle/>
        <a:p>
          <a:r>
            <a:rPr lang="en-CA" sz="800" b="0" i="0" baseline="0" dirty="0" smtClean="0">
              <a:latin typeface="Arial" pitchFamily="34" charset="0"/>
              <a:cs typeface="Arial" pitchFamily="34" charset="0"/>
            </a:rPr>
            <a:t>Review and Finalize security requirement</a:t>
          </a:r>
          <a:endParaRPr lang="en-CA" sz="800" b="0" i="0" baseline="0" dirty="0">
            <a:latin typeface="Arial" pitchFamily="34" charset="0"/>
            <a:cs typeface="Arial" pitchFamily="34" charset="0"/>
          </a:endParaRPr>
        </a:p>
      </dgm:t>
    </dgm:pt>
    <dgm:pt modelId="{D90F094B-C775-47F9-9DEC-591453C9EE7B}" type="parTrans" cxnId="{9EC72365-C9CD-4DFD-9DA4-EC3D07B2D19F}">
      <dgm:prSet/>
      <dgm:spPr/>
      <dgm:t>
        <a:bodyPr/>
        <a:lstStyle/>
        <a:p>
          <a:endParaRPr lang="en-CA"/>
        </a:p>
      </dgm:t>
    </dgm:pt>
    <dgm:pt modelId="{6EC2A008-DA5F-41B9-BB20-1A0282B7619C}" type="sibTrans" cxnId="{9EC72365-C9CD-4DFD-9DA4-EC3D07B2D19F}">
      <dgm:prSet/>
      <dgm:spPr/>
      <dgm:t>
        <a:bodyPr/>
        <a:lstStyle/>
        <a:p>
          <a:endParaRPr lang="en-CA"/>
        </a:p>
      </dgm:t>
    </dgm:pt>
    <dgm:pt modelId="{8AE66A68-B874-4A16-A16A-D5231F3503A9}">
      <dgm:prSet phldrT="[Text]" custT="1"/>
      <dgm:spPr/>
      <dgm:t>
        <a:bodyPr/>
        <a:lstStyle/>
        <a:p>
          <a:r>
            <a:rPr lang="en-CA" sz="800" b="0" i="0" baseline="0" dirty="0" smtClean="0">
              <a:latin typeface="Arial" pitchFamily="34" charset="0"/>
              <a:cs typeface="Arial" pitchFamily="34" charset="0"/>
            </a:rPr>
            <a:t>Perform Trade off Analysis</a:t>
          </a:r>
          <a:endParaRPr lang="en-CA" sz="800" b="0" i="0" baseline="0" dirty="0">
            <a:latin typeface="Arial" pitchFamily="34" charset="0"/>
            <a:cs typeface="Arial" pitchFamily="34" charset="0"/>
          </a:endParaRPr>
        </a:p>
      </dgm:t>
    </dgm:pt>
    <dgm:pt modelId="{E77B45CE-1DAA-4527-83DB-63FE514D930E}" type="parTrans" cxnId="{12FF7EF5-6766-4BC1-BCF2-5B12B5E22631}">
      <dgm:prSet/>
      <dgm:spPr/>
      <dgm:t>
        <a:bodyPr/>
        <a:lstStyle/>
        <a:p>
          <a:endParaRPr lang="en-CA"/>
        </a:p>
      </dgm:t>
    </dgm:pt>
    <dgm:pt modelId="{F14D00B3-19B7-4863-B9CD-8CE98CF1CFD7}" type="sibTrans" cxnId="{12FF7EF5-6766-4BC1-BCF2-5B12B5E22631}">
      <dgm:prSet/>
      <dgm:spPr/>
      <dgm:t>
        <a:bodyPr/>
        <a:lstStyle/>
        <a:p>
          <a:endParaRPr lang="en-CA"/>
        </a:p>
      </dgm:t>
    </dgm:pt>
    <dgm:pt modelId="{8C7F000D-FB1F-40E2-9BFA-2FD3150551D2}">
      <dgm:prSet phldrT="[Text]" custT="1"/>
      <dgm:spPr/>
      <dgm:t>
        <a:bodyPr/>
        <a:lstStyle/>
        <a:p>
          <a:r>
            <a:rPr lang="en-CA" sz="800" b="0" i="0" baseline="0" dirty="0" smtClean="0">
              <a:latin typeface="Arial" pitchFamily="34" charset="0"/>
              <a:cs typeface="Arial" pitchFamily="34" charset="0"/>
            </a:rPr>
            <a:t>Final product selection</a:t>
          </a:r>
          <a:endParaRPr lang="en-CA" sz="800" b="0" i="0" baseline="0" dirty="0">
            <a:latin typeface="Arial" pitchFamily="34" charset="0"/>
            <a:cs typeface="Arial" pitchFamily="34" charset="0"/>
          </a:endParaRPr>
        </a:p>
      </dgm:t>
    </dgm:pt>
    <dgm:pt modelId="{5BF7E9CF-6A6D-4301-AB6C-107170868D7D}" type="parTrans" cxnId="{1836D583-5267-4D6E-8154-7D573869E8B4}">
      <dgm:prSet/>
      <dgm:spPr/>
      <dgm:t>
        <a:bodyPr/>
        <a:lstStyle/>
        <a:p>
          <a:endParaRPr lang="en-CA"/>
        </a:p>
      </dgm:t>
    </dgm:pt>
    <dgm:pt modelId="{A94EC236-7B43-4657-93F5-43BCCC83682C}" type="sibTrans" cxnId="{1836D583-5267-4D6E-8154-7D573869E8B4}">
      <dgm:prSet/>
      <dgm:spPr/>
      <dgm:t>
        <a:bodyPr/>
        <a:lstStyle/>
        <a:p>
          <a:endParaRPr lang="en-CA"/>
        </a:p>
      </dgm:t>
    </dgm:pt>
    <dgm:pt modelId="{5A7CC26F-7D97-4DDD-8811-80A40F3B4640}" type="pres">
      <dgm:prSet presAssocID="{0B50B1C6-1952-4067-9D51-9A827C09F403}" presName="Name0" presStyleCnt="0">
        <dgm:presLayoutVars>
          <dgm:dir/>
          <dgm:resizeHandles val="exact"/>
        </dgm:presLayoutVars>
      </dgm:prSet>
      <dgm:spPr/>
    </dgm:pt>
    <dgm:pt modelId="{AC5432BF-F1E0-4322-90CC-877088909E45}" type="pres">
      <dgm:prSet presAssocID="{0B50B1C6-1952-4067-9D51-9A827C09F403}" presName="arrow" presStyleLbl="bgShp" presStyleIdx="0" presStyleCnt="1"/>
      <dgm:spPr/>
    </dgm:pt>
    <dgm:pt modelId="{028BD918-BFFC-40D4-AD00-55ACD987129C}" type="pres">
      <dgm:prSet presAssocID="{0B50B1C6-1952-4067-9D51-9A827C09F403}" presName="points" presStyleCnt="0"/>
      <dgm:spPr/>
    </dgm:pt>
    <dgm:pt modelId="{0271B5A0-ED9B-467E-B500-2618CB332C67}" type="pres">
      <dgm:prSet presAssocID="{76D2356E-7A5D-42ED-A489-21AD84813233}" presName="compositeA" presStyleCnt="0"/>
      <dgm:spPr/>
    </dgm:pt>
    <dgm:pt modelId="{B1BE0E90-1C30-4F1A-9AAA-D9E10B6E3CB3}" type="pres">
      <dgm:prSet presAssocID="{76D2356E-7A5D-42ED-A489-21AD84813233}" presName="textA" presStyleLbl="revTx" presStyleIdx="0" presStyleCnt="7">
        <dgm:presLayoutVars>
          <dgm:bulletEnabled val="1"/>
        </dgm:presLayoutVars>
      </dgm:prSet>
      <dgm:spPr/>
      <dgm:t>
        <a:bodyPr/>
        <a:lstStyle/>
        <a:p>
          <a:endParaRPr lang="en-CA"/>
        </a:p>
      </dgm:t>
    </dgm:pt>
    <dgm:pt modelId="{F43CBAAA-8C83-445C-A36B-A43F3E820944}" type="pres">
      <dgm:prSet presAssocID="{76D2356E-7A5D-42ED-A489-21AD84813233}" presName="circleA" presStyleLbl="node1" presStyleIdx="0" presStyleCnt="7"/>
      <dgm:spPr/>
    </dgm:pt>
    <dgm:pt modelId="{05BDDD38-D182-4B50-AA77-CCEA1A6722D2}" type="pres">
      <dgm:prSet presAssocID="{76D2356E-7A5D-42ED-A489-21AD84813233}" presName="spaceA" presStyleCnt="0"/>
      <dgm:spPr/>
    </dgm:pt>
    <dgm:pt modelId="{1EF2E844-E052-41EF-A24A-040059355310}" type="pres">
      <dgm:prSet presAssocID="{CA49E2FE-167F-497B-A246-6245139FB264}" presName="space" presStyleCnt="0"/>
      <dgm:spPr/>
    </dgm:pt>
    <dgm:pt modelId="{329DB775-BA9B-4DE0-A0C7-085D66167848}" type="pres">
      <dgm:prSet presAssocID="{E568AE29-26D1-43EB-8705-87E6D84CBBC1}" presName="compositeB" presStyleCnt="0"/>
      <dgm:spPr/>
    </dgm:pt>
    <dgm:pt modelId="{65A4EB40-6531-4236-A3A2-0AE534691FE8}" type="pres">
      <dgm:prSet presAssocID="{E568AE29-26D1-43EB-8705-87E6D84CBBC1}" presName="textB" presStyleLbl="revTx" presStyleIdx="1" presStyleCnt="7">
        <dgm:presLayoutVars>
          <dgm:bulletEnabled val="1"/>
        </dgm:presLayoutVars>
      </dgm:prSet>
      <dgm:spPr/>
      <dgm:t>
        <a:bodyPr/>
        <a:lstStyle/>
        <a:p>
          <a:endParaRPr lang="en-CA"/>
        </a:p>
      </dgm:t>
    </dgm:pt>
    <dgm:pt modelId="{EB516B1C-1DD2-4483-906D-7155EB4E101C}" type="pres">
      <dgm:prSet presAssocID="{E568AE29-26D1-43EB-8705-87E6D84CBBC1}" presName="circleB" presStyleLbl="node1" presStyleIdx="1" presStyleCnt="7"/>
      <dgm:spPr/>
    </dgm:pt>
    <dgm:pt modelId="{8D97D909-2AAB-4E23-91D0-08F3EBE8E9EA}" type="pres">
      <dgm:prSet presAssocID="{E568AE29-26D1-43EB-8705-87E6D84CBBC1}" presName="spaceB" presStyleCnt="0"/>
      <dgm:spPr/>
    </dgm:pt>
    <dgm:pt modelId="{D00E751B-C941-483E-A9BF-1187BC181E1E}" type="pres">
      <dgm:prSet presAssocID="{8D5CAA2B-0D1E-45EF-A07D-8CE80B24A805}" presName="space" presStyleCnt="0"/>
      <dgm:spPr/>
    </dgm:pt>
    <dgm:pt modelId="{8F3B0FEB-92AA-423E-8D87-6540DB4C3206}" type="pres">
      <dgm:prSet presAssocID="{482BC3F2-B09C-467A-B49E-30248EC5367E}" presName="compositeA" presStyleCnt="0"/>
      <dgm:spPr/>
    </dgm:pt>
    <dgm:pt modelId="{E29F49B4-8687-4093-BA42-E329AE44730B}" type="pres">
      <dgm:prSet presAssocID="{482BC3F2-B09C-467A-B49E-30248EC5367E}" presName="textA" presStyleLbl="revTx" presStyleIdx="2" presStyleCnt="7">
        <dgm:presLayoutVars>
          <dgm:bulletEnabled val="1"/>
        </dgm:presLayoutVars>
      </dgm:prSet>
      <dgm:spPr/>
      <dgm:t>
        <a:bodyPr/>
        <a:lstStyle/>
        <a:p>
          <a:endParaRPr lang="en-CA"/>
        </a:p>
      </dgm:t>
    </dgm:pt>
    <dgm:pt modelId="{8F8D71B6-D2FE-40C6-855C-DCE5B85EBA1B}" type="pres">
      <dgm:prSet presAssocID="{482BC3F2-B09C-467A-B49E-30248EC5367E}" presName="circleA" presStyleLbl="node1" presStyleIdx="2" presStyleCnt="7"/>
      <dgm:spPr/>
    </dgm:pt>
    <dgm:pt modelId="{ECEC9601-1D93-4114-87B0-25BA4266A5C5}" type="pres">
      <dgm:prSet presAssocID="{482BC3F2-B09C-467A-B49E-30248EC5367E}" presName="spaceA" presStyleCnt="0"/>
      <dgm:spPr/>
    </dgm:pt>
    <dgm:pt modelId="{09325FC0-4309-421B-9FBC-D5645CEAA5F1}" type="pres">
      <dgm:prSet presAssocID="{51979B57-15E0-4CB5-B6ED-E6808EF63475}" presName="space" presStyleCnt="0"/>
      <dgm:spPr/>
    </dgm:pt>
    <dgm:pt modelId="{B09F7606-2AAC-4C0B-9175-582A4774A2E9}" type="pres">
      <dgm:prSet presAssocID="{4D528115-424A-4F34-927D-C64C504973F4}" presName="compositeB" presStyleCnt="0"/>
      <dgm:spPr/>
    </dgm:pt>
    <dgm:pt modelId="{56275667-F0DF-47CE-B0E9-9F853D0CE1F8}" type="pres">
      <dgm:prSet presAssocID="{4D528115-424A-4F34-927D-C64C504973F4}" presName="textB" presStyleLbl="revTx" presStyleIdx="3" presStyleCnt="7">
        <dgm:presLayoutVars>
          <dgm:bulletEnabled val="1"/>
        </dgm:presLayoutVars>
      </dgm:prSet>
      <dgm:spPr/>
      <dgm:t>
        <a:bodyPr/>
        <a:lstStyle/>
        <a:p>
          <a:endParaRPr lang="en-CA"/>
        </a:p>
      </dgm:t>
    </dgm:pt>
    <dgm:pt modelId="{52091C3B-A8F9-48F3-8D78-4F3B3D7098A2}" type="pres">
      <dgm:prSet presAssocID="{4D528115-424A-4F34-927D-C64C504973F4}" presName="circleB" presStyleLbl="node1" presStyleIdx="3" presStyleCnt="7"/>
      <dgm:spPr/>
    </dgm:pt>
    <dgm:pt modelId="{62FAD4C1-3975-43D8-8591-6B0800AE503E}" type="pres">
      <dgm:prSet presAssocID="{4D528115-424A-4F34-927D-C64C504973F4}" presName="spaceB" presStyleCnt="0"/>
      <dgm:spPr/>
    </dgm:pt>
    <dgm:pt modelId="{EC893561-55D5-40B8-B080-8BE3EFF32A4E}" type="pres">
      <dgm:prSet presAssocID="{81796A3B-96FC-4475-99D4-C1696B25FFC4}" presName="space" presStyleCnt="0"/>
      <dgm:spPr/>
    </dgm:pt>
    <dgm:pt modelId="{2C13868D-05B5-4B55-BA09-1986978F52C0}" type="pres">
      <dgm:prSet presAssocID="{F1FD4922-D7C5-4FD5-9DE7-2F3F9F273219}" presName="compositeA" presStyleCnt="0"/>
      <dgm:spPr/>
    </dgm:pt>
    <dgm:pt modelId="{444B29AE-21D7-462C-838F-89B17FF596ED}" type="pres">
      <dgm:prSet presAssocID="{F1FD4922-D7C5-4FD5-9DE7-2F3F9F273219}" presName="textA" presStyleLbl="revTx" presStyleIdx="4" presStyleCnt="7">
        <dgm:presLayoutVars>
          <dgm:bulletEnabled val="1"/>
        </dgm:presLayoutVars>
      </dgm:prSet>
      <dgm:spPr/>
      <dgm:t>
        <a:bodyPr/>
        <a:lstStyle/>
        <a:p>
          <a:endParaRPr lang="en-CA"/>
        </a:p>
      </dgm:t>
    </dgm:pt>
    <dgm:pt modelId="{77A98C5A-EB2F-4A2D-8B35-4BDF30A58912}" type="pres">
      <dgm:prSet presAssocID="{F1FD4922-D7C5-4FD5-9DE7-2F3F9F273219}" presName="circleA" presStyleLbl="node1" presStyleIdx="4" presStyleCnt="7"/>
      <dgm:spPr/>
    </dgm:pt>
    <dgm:pt modelId="{3F90E9A6-3655-4D5F-BB3F-393D3CC76775}" type="pres">
      <dgm:prSet presAssocID="{F1FD4922-D7C5-4FD5-9DE7-2F3F9F273219}" presName="spaceA" presStyleCnt="0"/>
      <dgm:spPr/>
    </dgm:pt>
    <dgm:pt modelId="{8D2D8E54-CCA6-4546-AB18-A476A6EF171D}" type="pres">
      <dgm:prSet presAssocID="{6EC2A008-DA5F-41B9-BB20-1A0282B7619C}" presName="space" presStyleCnt="0"/>
      <dgm:spPr/>
    </dgm:pt>
    <dgm:pt modelId="{DA43BB9B-2AED-4ABC-BCDB-BE521652BBAF}" type="pres">
      <dgm:prSet presAssocID="{8AE66A68-B874-4A16-A16A-D5231F3503A9}" presName="compositeB" presStyleCnt="0"/>
      <dgm:spPr/>
    </dgm:pt>
    <dgm:pt modelId="{803870B5-2365-4F88-B5F5-C783449E45C2}" type="pres">
      <dgm:prSet presAssocID="{8AE66A68-B874-4A16-A16A-D5231F3503A9}" presName="textB" presStyleLbl="revTx" presStyleIdx="5" presStyleCnt="7">
        <dgm:presLayoutVars>
          <dgm:bulletEnabled val="1"/>
        </dgm:presLayoutVars>
      </dgm:prSet>
      <dgm:spPr/>
      <dgm:t>
        <a:bodyPr/>
        <a:lstStyle/>
        <a:p>
          <a:endParaRPr lang="en-CA"/>
        </a:p>
      </dgm:t>
    </dgm:pt>
    <dgm:pt modelId="{8D8EECC5-5F5D-4A47-9D9A-1099DF261783}" type="pres">
      <dgm:prSet presAssocID="{8AE66A68-B874-4A16-A16A-D5231F3503A9}" presName="circleB" presStyleLbl="node1" presStyleIdx="5" presStyleCnt="7"/>
      <dgm:spPr/>
    </dgm:pt>
    <dgm:pt modelId="{84D2014B-CD64-4452-A984-E4E33F8D6775}" type="pres">
      <dgm:prSet presAssocID="{8AE66A68-B874-4A16-A16A-D5231F3503A9}" presName="spaceB" presStyleCnt="0"/>
      <dgm:spPr/>
    </dgm:pt>
    <dgm:pt modelId="{5B527730-C9EB-4698-B795-46A44F98744B}" type="pres">
      <dgm:prSet presAssocID="{F14D00B3-19B7-4863-B9CD-8CE98CF1CFD7}" presName="space" presStyleCnt="0"/>
      <dgm:spPr/>
    </dgm:pt>
    <dgm:pt modelId="{78163D51-83BE-436B-8D2E-6E6E94611EB1}" type="pres">
      <dgm:prSet presAssocID="{8C7F000D-FB1F-40E2-9BFA-2FD3150551D2}" presName="compositeA" presStyleCnt="0"/>
      <dgm:spPr/>
    </dgm:pt>
    <dgm:pt modelId="{E05F783F-E171-4B4C-A1F4-BE766F1D2CCB}" type="pres">
      <dgm:prSet presAssocID="{8C7F000D-FB1F-40E2-9BFA-2FD3150551D2}" presName="textA" presStyleLbl="revTx" presStyleIdx="6" presStyleCnt="7">
        <dgm:presLayoutVars>
          <dgm:bulletEnabled val="1"/>
        </dgm:presLayoutVars>
      </dgm:prSet>
      <dgm:spPr/>
      <dgm:t>
        <a:bodyPr/>
        <a:lstStyle/>
        <a:p>
          <a:endParaRPr lang="en-CA"/>
        </a:p>
      </dgm:t>
    </dgm:pt>
    <dgm:pt modelId="{7756DB97-5227-427C-9BC7-A99415F0116F}" type="pres">
      <dgm:prSet presAssocID="{8C7F000D-FB1F-40E2-9BFA-2FD3150551D2}" presName="circleA" presStyleLbl="node1" presStyleIdx="6" presStyleCnt="7"/>
      <dgm:spPr/>
    </dgm:pt>
    <dgm:pt modelId="{0DA19BBE-5D6E-4224-A1AA-074068FB3089}" type="pres">
      <dgm:prSet presAssocID="{8C7F000D-FB1F-40E2-9BFA-2FD3150551D2}" presName="spaceA" presStyleCnt="0"/>
      <dgm:spPr/>
    </dgm:pt>
  </dgm:ptLst>
  <dgm:cxnLst>
    <dgm:cxn modelId="{CBD8634F-1D1F-40DC-8DB9-291A1D8739B9}" srcId="{0B50B1C6-1952-4067-9D51-9A827C09F403}" destId="{76D2356E-7A5D-42ED-A489-21AD84813233}" srcOrd="0" destOrd="0" parTransId="{6B930761-ADDD-4584-9E2D-DD955445D6A6}" sibTransId="{CA49E2FE-167F-497B-A246-6245139FB264}"/>
    <dgm:cxn modelId="{9EC72365-C9CD-4DFD-9DA4-EC3D07B2D19F}" srcId="{0B50B1C6-1952-4067-9D51-9A827C09F403}" destId="{F1FD4922-D7C5-4FD5-9DE7-2F3F9F273219}" srcOrd="4" destOrd="0" parTransId="{D90F094B-C775-47F9-9DEC-591453C9EE7B}" sibTransId="{6EC2A008-DA5F-41B9-BB20-1A0282B7619C}"/>
    <dgm:cxn modelId="{4AEB0725-809B-475A-8F65-3AA8DA3F26C3}" type="presOf" srcId="{8AE66A68-B874-4A16-A16A-D5231F3503A9}" destId="{803870B5-2365-4F88-B5F5-C783449E45C2}" srcOrd="0" destOrd="0" presId="urn:microsoft.com/office/officeart/2005/8/layout/hProcess11"/>
    <dgm:cxn modelId="{12FF7EF5-6766-4BC1-BCF2-5B12B5E22631}" srcId="{0B50B1C6-1952-4067-9D51-9A827C09F403}" destId="{8AE66A68-B874-4A16-A16A-D5231F3503A9}" srcOrd="5" destOrd="0" parTransId="{E77B45CE-1DAA-4527-83DB-63FE514D930E}" sibTransId="{F14D00B3-19B7-4863-B9CD-8CE98CF1CFD7}"/>
    <dgm:cxn modelId="{AA8B99CC-B43E-49EB-8743-8E29CF77A405}" type="presOf" srcId="{76D2356E-7A5D-42ED-A489-21AD84813233}" destId="{B1BE0E90-1C30-4F1A-9AAA-D9E10B6E3CB3}" srcOrd="0" destOrd="0" presId="urn:microsoft.com/office/officeart/2005/8/layout/hProcess11"/>
    <dgm:cxn modelId="{8328A69B-3A65-4DA7-8444-A7284A229E03}" type="presOf" srcId="{F1FD4922-D7C5-4FD5-9DE7-2F3F9F273219}" destId="{444B29AE-21D7-462C-838F-89B17FF596ED}" srcOrd="0" destOrd="0" presId="urn:microsoft.com/office/officeart/2005/8/layout/hProcess11"/>
    <dgm:cxn modelId="{AFFA0F00-C6D5-4A7B-8891-AA5BCFE533D8}" srcId="{0B50B1C6-1952-4067-9D51-9A827C09F403}" destId="{E568AE29-26D1-43EB-8705-87E6D84CBBC1}" srcOrd="1" destOrd="0" parTransId="{A679FF4C-72F7-46EE-9F26-BA956C7E3263}" sibTransId="{8D5CAA2B-0D1E-45EF-A07D-8CE80B24A805}"/>
    <dgm:cxn modelId="{C2D9DDDD-2AA2-4872-933A-1D0E1B9A95A2}" type="presOf" srcId="{482BC3F2-B09C-467A-B49E-30248EC5367E}" destId="{E29F49B4-8687-4093-BA42-E329AE44730B}" srcOrd="0" destOrd="0" presId="urn:microsoft.com/office/officeart/2005/8/layout/hProcess11"/>
    <dgm:cxn modelId="{D70D96BB-7556-4F56-9938-33D5E79A436E}" type="presOf" srcId="{0B50B1C6-1952-4067-9D51-9A827C09F403}" destId="{5A7CC26F-7D97-4DDD-8811-80A40F3B4640}" srcOrd="0" destOrd="0" presId="urn:microsoft.com/office/officeart/2005/8/layout/hProcess11"/>
    <dgm:cxn modelId="{FCE42FC2-113C-49E4-A127-FA0DFF845F29}" srcId="{0B50B1C6-1952-4067-9D51-9A827C09F403}" destId="{482BC3F2-B09C-467A-B49E-30248EC5367E}" srcOrd="2" destOrd="0" parTransId="{87D6F72D-3F26-4CCE-AB74-53153B17D083}" sibTransId="{51979B57-15E0-4CB5-B6ED-E6808EF63475}"/>
    <dgm:cxn modelId="{5E2AEB3C-2BBD-44CE-957E-D2B2D78058D5}" type="presOf" srcId="{4D528115-424A-4F34-927D-C64C504973F4}" destId="{56275667-F0DF-47CE-B0E9-9F853D0CE1F8}" srcOrd="0" destOrd="0" presId="urn:microsoft.com/office/officeart/2005/8/layout/hProcess11"/>
    <dgm:cxn modelId="{1836D583-5267-4D6E-8154-7D573869E8B4}" srcId="{0B50B1C6-1952-4067-9D51-9A827C09F403}" destId="{8C7F000D-FB1F-40E2-9BFA-2FD3150551D2}" srcOrd="6" destOrd="0" parTransId="{5BF7E9CF-6A6D-4301-AB6C-107170868D7D}" sibTransId="{A94EC236-7B43-4657-93F5-43BCCC83682C}"/>
    <dgm:cxn modelId="{BB869675-0B84-4B31-954C-89CD15BC6F65}" srcId="{0B50B1C6-1952-4067-9D51-9A827C09F403}" destId="{4D528115-424A-4F34-927D-C64C504973F4}" srcOrd="3" destOrd="0" parTransId="{382B5888-F5ED-40B7-B061-D2AE935AD201}" sibTransId="{81796A3B-96FC-4475-99D4-C1696B25FFC4}"/>
    <dgm:cxn modelId="{2676BE83-5176-40E6-876F-A27B0FC10925}" type="presOf" srcId="{E568AE29-26D1-43EB-8705-87E6D84CBBC1}" destId="{65A4EB40-6531-4236-A3A2-0AE534691FE8}" srcOrd="0" destOrd="0" presId="urn:microsoft.com/office/officeart/2005/8/layout/hProcess11"/>
    <dgm:cxn modelId="{876E6E63-31C0-48F4-8D90-9C6D92F669D7}" type="presOf" srcId="{8C7F000D-FB1F-40E2-9BFA-2FD3150551D2}" destId="{E05F783F-E171-4B4C-A1F4-BE766F1D2CCB}" srcOrd="0" destOrd="0" presId="urn:microsoft.com/office/officeart/2005/8/layout/hProcess11"/>
    <dgm:cxn modelId="{5687E682-7869-44DB-98FC-83E98C4061E2}" type="presParOf" srcId="{5A7CC26F-7D97-4DDD-8811-80A40F3B4640}" destId="{AC5432BF-F1E0-4322-90CC-877088909E45}" srcOrd="0" destOrd="0" presId="urn:microsoft.com/office/officeart/2005/8/layout/hProcess11"/>
    <dgm:cxn modelId="{D264B759-4469-4D87-A656-E8EF71099443}" type="presParOf" srcId="{5A7CC26F-7D97-4DDD-8811-80A40F3B4640}" destId="{028BD918-BFFC-40D4-AD00-55ACD987129C}" srcOrd="1" destOrd="0" presId="urn:microsoft.com/office/officeart/2005/8/layout/hProcess11"/>
    <dgm:cxn modelId="{761F31DA-3722-4B3C-AA02-4DC10D1DC8C6}" type="presParOf" srcId="{028BD918-BFFC-40D4-AD00-55ACD987129C}" destId="{0271B5A0-ED9B-467E-B500-2618CB332C67}" srcOrd="0" destOrd="0" presId="urn:microsoft.com/office/officeart/2005/8/layout/hProcess11"/>
    <dgm:cxn modelId="{ACF92AC8-714C-4373-81B2-F8404C85303E}" type="presParOf" srcId="{0271B5A0-ED9B-467E-B500-2618CB332C67}" destId="{B1BE0E90-1C30-4F1A-9AAA-D9E10B6E3CB3}" srcOrd="0" destOrd="0" presId="urn:microsoft.com/office/officeart/2005/8/layout/hProcess11"/>
    <dgm:cxn modelId="{435C7611-9AD7-415D-9FC0-F82A69F57114}" type="presParOf" srcId="{0271B5A0-ED9B-467E-B500-2618CB332C67}" destId="{F43CBAAA-8C83-445C-A36B-A43F3E820944}" srcOrd="1" destOrd="0" presId="urn:microsoft.com/office/officeart/2005/8/layout/hProcess11"/>
    <dgm:cxn modelId="{5ADA850B-6446-4842-AFD2-0E9A7B2F742E}" type="presParOf" srcId="{0271B5A0-ED9B-467E-B500-2618CB332C67}" destId="{05BDDD38-D182-4B50-AA77-CCEA1A6722D2}" srcOrd="2" destOrd="0" presId="urn:microsoft.com/office/officeart/2005/8/layout/hProcess11"/>
    <dgm:cxn modelId="{3305C477-D829-4C73-BBE0-549278DD640B}" type="presParOf" srcId="{028BD918-BFFC-40D4-AD00-55ACD987129C}" destId="{1EF2E844-E052-41EF-A24A-040059355310}" srcOrd="1" destOrd="0" presId="urn:microsoft.com/office/officeart/2005/8/layout/hProcess11"/>
    <dgm:cxn modelId="{8D5EDFF5-8573-4AD1-A874-5E77A779542C}" type="presParOf" srcId="{028BD918-BFFC-40D4-AD00-55ACD987129C}" destId="{329DB775-BA9B-4DE0-A0C7-085D66167848}" srcOrd="2" destOrd="0" presId="urn:microsoft.com/office/officeart/2005/8/layout/hProcess11"/>
    <dgm:cxn modelId="{8B84765F-B809-477A-B7F7-E410B9CA8AC2}" type="presParOf" srcId="{329DB775-BA9B-4DE0-A0C7-085D66167848}" destId="{65A4EB40-6531-4236-A3A2-0AE534691FE8}" srcOrd="0" destOrd="0" presId="urn:microsoft.com/office/officeart/2005/8/layout/hProcess11"/>
    <dgm:cxn modelId="{E83C74A3-FEBA-4280-A595-57C1780938AD}" type="presParOf" srcId="{329DB775-BA9B-4DE0-A0C7-085D66167848}" destId="{EB516B1C-1DD2-4483-906D-7155EB4E101C}" srcOrd="1" destOrd="0" presId="urn:microsoft.com/office/officeart/2005/8/layout/hProcess11"/>
    <dgm:cxn modelId="{001ED3AC-0D7B-4C33-BF63-3DF4BE336A6D}" type="presParOf" srcId="{329DB775-BA9B-4DE0-A0C7-085D66167848}" destId="{8D97D909-2AAB-4E23-91D0-08F3EBE8E9EA}" srcOrd="2" destOrd="0" presId="urn:microsoft.com/office/officeart/2005/8/layout/hProcess11"/>
    <dgm:cxn modelId="{A3199DF3-518F-4C18-AB4B-BF413AA58935}" type="presParOf" srcId="{028BD918-BFFC-40D4-AD00-55ACD987129C}" destId="{D00E751B-C941-483E-A9BF-1187BC181E1E}" srcOrd="3" destOrd="0" presId="urn:microsoft.com/office/officeart/2005/8/layout/hProcess11"/>
    <dgm:cxn modelId="{48CEE303-F048-4060-A610-7BB1F6D71DB4}" type="presParOf" srcId="{028BD918-BFFC-40D4-AD00-55ACD987129C}" destId="{8F3B0FEB-92AA-423E-8D87-6540DB4C3206}" srcOrd="4" destOrd="0" presId="urn:microsoft.com/office/officeart/2005/8/layout/hProcess11"/>
    <dgm:cxn modelId="{079D35A8-3B0B-451E-89ED-E89EBAFED365}" type="presParOf" srcId="{8F3B0FEB-92AA-423E-8D87-6540DB4C3206}" destId="{E29F49B4-8687-4093-BA42-E329AE44730B}" srcOrd="0" destOrd="0" presId="urn:microsoft.com/office/officeart/2005/8/layout/hProcess11"/>
    <dgm:cxn modelId="{08814659-1F58-4ADD-A843-106DD67375E9}" type="presParOf" srcId="{8F3B0FEB-92AA-423E-8D87-6540DB4C3206}" destId="{8F8D71B6-D2FE-40C6-855C-DCE5B85EBA1B}" srcOrd="1" destOrd="0" presId="urn:microsoft.com/office/officeart/2005/8/layout/hProcess11"/>
    <dgm:cxn modelId="{8964BC9D-7C47-4DD0-9801-2DFE4C2A0D3B}" type="presParOf" srcId="{8F3B0FEB-92AA-423E-8D87-6540DB4C3206}" destId="{ECEC9601-1D93-4114-87B0-25BA4266A5C5}" srcOrd="2" destOrd="0" presId="urn:microsoft.com/office/officeart/2005/8/layout/hProcess11"/>
    <dgm:cxn modelId="{1AF5443E-0B78-4D87-9740-1AB56055C4F0}" type="presParOf" srcId="{028BD918-BFFC-40D4-AD00-55ACD987129C}" destId="{09325FC0-4309-421B-9FBC-D5645CEAA5F1}" srcOrd="5" destOrd="0" presId="urn:microsoft.com/office/officeart/2005/8/layout/hProcess11"/>
    <dgm:cxn modelId="{37120C87-1C1D-46FD-918A-0EDFE264D4F2}" type="presParOf" srcId="{028BD918-BFFC-40D4-AD00-55ACD987129C}" destId="{B09F7606-2AAC-4C0B-9175-582A4774A2E9}" srcOrd="6" destOrd="0" presId="urn:microsoft.com/office/officeart/2005/8/layout/hProcess11"/>
    <dgm:cxn modelId="{C44A5AFE-C6CE-4D58-B696-642718F92393}" type="presParOf" srcId="{B09F7606-2AAC-4C0B-9175-582A4774A2E9}" destId="{56275667-F0DF-47CE-B0E9-9F853D0CE1F8}" srcOrd="0" destOrd="0" presId="urn:microsoft.com/office/officeart/2005/8/layout/hProcess11"/>
    <dgm:cxn modelId="{547F38A8-6502-4420-B94D-45B7DCF46F55}" type="presParOf" srcId="{B09F7606-2AAC-4C0B-9175-582A4774A2E9}" destId="{52091C3B-A8F9-48F3-8D78-4F3B3D7098A2}" srcOrd="1" destOrd="0" presId="urn:microsoft.com/office/officeart/2005/8/layout/hProcess11"/>
    <dgm:cxn modelId="{64D38AA3-37C4-48A9-98D5-80FE733C5613}" type="presParOf" srcId="{B09F7606-2AAC-4C0B-9175-582A4774A2E9}" destId="{62FAD4C1-3975-43D8-8591-6B0800AE503E}" srcOrd="2" destOrd="0" presId="urn:microsoft.com/office/officeart/2005/8/layout/hProcess11"/>
    <dgm:cxn modelId="{ADA5DE46-69B9-4757-9512-7743D681C278}" type="presParOf" srcId="{028BD918-BFFC-40D4-AD00-55ACD987129C}" destId="{EC893561-55D5-40B8-B080-8BE3EFF32A4E}" srcOrd="7" destOrd="0" presId="urn:microsoft.com/office/officeart/2005/8/layout/hProcess11"/>
    <dgm:cxn modelId="{7322E0E8-10E1-4C1E-A620-48A4CB4A278C}" type="presParOf" srcId="{028BD918-BFFC-40D4-AD00-55ACD987129C}" destId="{2C13868D-05B5-4B55-BA09-1986978F52C0}" srcOrd="8" destOrd="0" presId="urn:microsoft.com/office/officeart/2005/8/layout/hProcess11"/>
    <dgm:cxn modelId="{E9A6AD4B-7545-4DB3-A726-3118E5C0A779}" type="presParOf" srcId="{2C13868D-05B5-4B55-BA09-1986978F52C0}" destId="{444B29AE-21D7-462C-838F-89B17FF596ED}" srcOrd="0" destOrd="0" presId="urn:microsoft.com/office/officeart/2005/8/layout/hProcess11"/>
    <dgm:cxn modelId="{BCBEC505-AA2A-4ADD-A464-953E76B60765}" type="presParOf" srcId="{2C13868D-05B5-4B55-BA09-1986978F52C0}" destId="{77A98C5A-EB2F-4A2D-8B35-4BDF30A58912}" srcOrd="1" destOrd="0" presId="urn:microsoft.com/office/officeart/2005/8/layout/hProcess11"/>
    <dgm:cxn modelId="{34F73B0C-5B1C-43D4-A101-CBB59849423B}" type="presParOf" srcId="{2C13868D-05B5-4B55-BA09-1986978F52C0}" destId="{3F90E9A6-3655-4D5F-BB3F-393D3CC76775}" srcOrd="2" destOrd="0" presId="urn:microsoft.com/office/officeart/2005/8/layout/hProcess11"/>
    <dgm:cxn modelId="{D420DEDA-FC77-4010-8A2A-F8E063F4B2DD}" type="presParOf" srcId="{028BD918-BFFC-40D4-AD00-55ACD987129C}" destId="{8D2D8E54-CCA6-4546-AB18-A476A6EF171D}" srcOrd="9" destOrd="0" presId="urn:microsoft.com/office/officeart/2005/8/layout/hProcess11"/>
    <dgm:cxn modelId="{D56CCA8D-172A-4B70-8281-B7DDBFBA4589}" type="presParOf" srcId="{028BD918-BFFC-40D4-AD00-55ACD987129C}" destId="{DA43BB9B-2AED-4ABC-BCDB-BE521652BBAF}" srcOrd="10" destOrd="0" presId="urn:microsoft.com/office/officeart/2005/8/layout/hProcess11"/>
    <dgm:cxn modelId="{F2D23638-CFF3-4F8A-AAD9-D6A5E1A983D5}" type="presParOf" srcId="{DA43BB9B-2AED-4ABC-BCDB-BE521652BBAF}" destId="{803870B5-2365-4F88-B5F5-C783449E45C2}" srcOrd="0" destOrd="0" presId="urn:microsoft.com/office/officeart/2005/8/layout/hProcess11"/>
    <dgm:cxn modelId="{ADA22FAC-34BB-4CE2-B667-F1B19D990A42}" type="presParOf" srcId="{DA43BB9B-2AED-4ABC-BCDB-BE521652BBAF}" destId="{8D8EECC5-5F5D-4A47-9D9A-1099DF261783}" srcOrd="1" destOrd="0" presId="urn:microsoft.com/office/officeart/2005/8/layout/hProcess11"/>
    <dgm:cxn modelId="{2A37BA0A-5B5B-43AA-B47B-0D2BBE5607B8}" type="presParOf" srcId="{DA43BB9B-2AED-4ABC-BCDB-BE521652BBAF}" destId="{84D2014B-CD64-4452-A984-E4E33F8D6775}" srcOrd="2" destOrd="0" presId="urn:microsoft.com/office/officeart/2005/8/layout/hProcess11"/>
    <dgm:cxn modelId="{C23C161C-246F-41AE-A54D-2C71392F4AD5}" type="presParOf" srcId="{028BD918-BFFC-40D4-AD00-55ACD987129C}" destId="{5B527730-C9EB-4698-B795-46A44F98744B}" srcOrd="11" destOrd="0" presId="urn:microsoft.com/office/officeart/2005/8/layout/hProcess11"/>
    <dgm:cxn modelId="{FF74D51D-9843-4DE4-9120-00A39291A436}" type="presParOf" srcId="{028BD918-BFFC-40D4-AD00-55ACD987129C}" destId="{78163D51-83BE-436B-8D2E-6E6E94611EB1}" srcOrd="12" destOrd="0" presId="urn:microsoft.com/office/officeart/2005/8/layout/hProcess11"/>
    <dgm:cxn modelId="{51EAB8A9-BA11-4C35-B164-3916679DBC59}" type="presParOf" srcId="{78163D51-83BE-436B-8D2E-6E6E94611EB1}" destId="{E05F783F-E171-4B4C-A1F4-BE766F1D2CCB}" srcOrd="0" destOrd="0" presId="urn:microsoft.com/office/officeart/2005/8/layout/hProcess11"/>
    <dgm:cxn modelId="{90DA0796-1CB0-4045-B14D-15704E799722}" type="presParOf" srcId="{78163D51-83BE-436B-8D2E-6E6E94611EB1}" destId="{7756DB97-5227-427C-9BC7-A99415F0116F}" srcOrd="1" destOrd="0" presId="urn:microsoft.com/office/officeart/2005/8/layout/hProcess11"/>
    <dgm:cxn modelId="{0BD74A3E-BBE6-4957-8015-5D8291E513A1}" type="presParOf" srcId="{78163D51-83BE-436B-8D2E-6E6E94611EB1}" destId="{0DA19BBE-5D6E-4224-A1AA-074068FB3089}"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893946-6E34-4CD9-895E-E32EA062B9EF}">
      <dsp:nvSpPr>
        <dsp:cNvPr id="0" name=""/>
        <dsp:cNvSpPr/>
      </dsp:nvSpPr>
      <dsp:spPr>
        <a:xfrm>
          <a:off x="451484" y="0"/>
          <a:ext cx="5116830" cy="4038600"/>
        </a:xfrm>
        <a:prstGeom prst="rightArrow">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3104F20-E3FD-416A-A919-45A2596C439A}">
      <dsp:nvSpPr>
        <dsp:cNvPr id="0" name=""/>
        <dsp:cNvSpPr/>
      </dsp:nvSpPr>
      <dsp:spPr>
        <a:xfrm>
          <a:off x="203991" y="1211580"/>
          <a:ext cx="1805940" cy="16154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CA" sz="1400" b="1" kern="1200" dirty="0" smtClean="0"/>
            <a:t>OWASP*: Provides guidance for contract language that can be used in acquisition</a:t>
          </a:r>
          <a:endParaRPr lang="en-CA" sz="1400" b="1" kern="1200" dirty="0"/>
        </a:p>
      </dsp:txBody>
      <dsp:txXfrm>
        <a:off x="282850" y="1290439"/>
        <a:ext cx="1648222" cy="1457722"/>
      </dsp:txXfrm>
    </dsp:sp>
    <dsp:sp modelId="{993DE3C2-C329-48FE-AA19-A745D706738C}">
      <dsp:nvSpPr>
        <dsp:cNvPr id="0" name=""/>
        <dsp:cNvSpPr/>
      </dsp:nvSpPr>
      <dsp:spPr>
        <a:xfrm>
          <a:off x="2106929" y="1211580"/>
          <a:ext cx="1805940" cy="16154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CA" sz="1400" b="1" kern="1200" dirty="0" smtClean="0"/>
            <a:t>Common Criteria approach: Provides detailed guidance on how to evaluate a system for security</a:t>
          </a:r>
          <a:endParaRPr lang="en-CA" sz="1400" b="1" kern="1200" dirty="0"/>
        </a:p>
      </dsp:txBody>
      <dsp:txXfrm>
        <a:off x="2185788" y="1290439"/>
        <a:ext cx="1648222" cy="1457722"/>
      </dsp:txXfrm>
    </dsp:sp>
    <dsp:sp modelId="{70B4F3B7-DC6F-4B3A-84DD-C3D7F8B36FE6}">
      <dsp:nvSpPr>
        <dsp:cNvPr id="0" name=""/>
        <dsp:cNvSpPr/>
      </dsp:nvSpPr>
      <dsp:spPr>
        <a:xfrm>
          <a:off x="4009868" y="1211580"/>
          <a:ext cx="1805940" cy="161544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CA" sz="1400" b="1" kern="1200" dirty="0" smtClean="0"/>
            <a:t>Questionnaires: Provide insight and help evaluate usage of COTS* products by potential companies</a:t>
          </a:r>
          <a:endParaRPr lang="en-CA" sz="1400" b="1" kern="1200" dirty="0"/>
        </a:p>
      </dsp:txBody>
      <dsp:txXfrm>
        <a:off x="4088727" y="1290439"/>
        <a:ext cx="1648222" cy="14577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73088" y="296863"/>
            <a:ext cx="2703512"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46098" name="Rectangle 18"/>
          <p:cNvSpPr>
            <a:spLocks noGrp="1" noChangeArrowheads="1"/>
          </p:cNvSpPr>
          <p:nvPr>
            <p:ph type="dt" idx="1"/>
          </p:nvPr>
        </p:nvSpPr>
        <p:spPr bwMode="auto">
          <a:xfrm>
            <a:off x="3733800" y="296863"/>
            <a:ext cx="2703513"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0F5082B2-55D5-412F-81D5-379D0E82AB4A}" type="datetime1">
              <a:rPr lang="en-US"/>
              <a:pPr>
                <a:defRPr/>
              </a:pPr>
              <a:t>3/27/2014</a:t>
            </a:fld>
            <a:endParaRPr lang="en-US" dirty="0"/>
          </a:p>
        </p:txBody>
      </p:sp>
      <p:sp>
        <p:nvSpPr>
          <p:cNvPr id="46099" name="Rectangle 19"/>
          <p:cNvSpPr>
            <a:spLocks noChangeArrowheads="1"/>
          </p:cNvSpPr>
          <p:nvPr/>
        </p:nvSpPr>
        <p:spPr bwMode="auto">
          <a:xfrm>
            <a:off x="4000500" y="8758238"/>
            <a:ext cx="2133600" cy="19843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4988FEEB-0BEF-41AA-B6DC-1F2BBCD5F40C}"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59399"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p:spPr>
      </p:pic>
    </p:spTree>
    <p:extLst>
      <p:ext uri="{BB962C8B-B14F-4D97-AF65-F5344CB8AC3E}">
        <p14:creationId xmlns:p14="http://schemas.microsoft.com/office/powerpoint/2010/main" val="42608603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81000" y="4379913"/>
            <a:ext cx="6172200" cy="4148137"/>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181C3EF8-3F0A-4D0D-9013-441DB5DEE31D}"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pic>
        <p:nvPicPr>
          <p:cNvPr id="30727"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p:spPr>
      </p:pic>
    </p:spTree>
    <p:extLst>
      <p:ext uri="{BB962C8B-B14F-4D97-AF65-F5344CB8AC3E}">
        <p14:creationId xmlns:p14="http://schemas.microsoft.com/office/powerpoint/2010/main" val="111189698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Reference the white paper on A-SQUARE from the SEI website http://resources.sei.cmu.edu/library/asset-view.cfm?assetID=51609</a:t>
            </a:r>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US" dirty="0"/>
              <a:t>In this example, the contractor is responsible </a:t>
            </a:r>
            <a:r>
              <a:rPr lang="en-US" dirty="0" smtClean="0"/>
              <a:t>for requirements </a:t>
            </a:r>
            <a:r>
              <a:rPr lang="en-US" dirty="0"/>
              <a:t>identification. We have used SQUARE as</a:t>
            </a:r>
          </a:p>
          <a:p>
            <a:r>
              <a:rPr lang="en-US" dirty="0"/>
              <a:t>the underlying method, but depending on how </a:t>
            </a:r>
            <a:r>
              <a:rPr lang="en-US" dirty="0" smtClean="0"/>
              <a:t>the contract </a:t>
            </a:r>
            <a:r>
              <a:rPr lang="en-US" dirty="0"/>
              <a:t>is written, presumably the contractor could use</a:t>
            </a:r>
          </a:p>
          <a:p>
            <a:r>
              <a:rPr lang="en-US" dirty="0"/>
              <a:t>another method to identify the security requirements. </a:t>
            </a:r>
            <a:endParaRPr lang="en-US" dirty="0" smtClean="0"/>
          </a:p>
          <a:p>
            <a:r>
              <a:rPr lang="en-US" dirty="0" smtClean="0"/>
              <a:t>If</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r>
              <a:rPr lang="en-US" dirty="0" smtClean="0"/>
              <a:t>If SQUARE </a:t>
            </a:r>
            <a:r>
              <a:rPr lang="en-US" dirty="0"/>
              <a:t>is used throughout, Steps 3-9 </a:t>
            </a:r>
            <a:r>
              <a:rPr lang="en-US" dirty="0" smtClean="0"/>
              <a:t>are </a:t>
            </a:r>
            <a:r>
              <a:rPr lang="en-US" dirty="0"/>
              <a:t>performed by the contractor. Otherwise </a:t>
            </a:r>
            <a:r>
              <a:rPr lang="en-US" dirty="0" smtClean="0"/>
              <a:t>the contractor </a:t>
            </a:r>
            <a:r>
              <a:rPr lang="en-US" dirty="0"/>
              <a:t>may use some other method for </a:t>
            </a:r>
            <a:r>
              <a:rPr lang="en-US" dirty="0" smtClean="0"/>
              <a:t>identifying security requirements. </a:t>
            </a:r>
            <a:r>
              <a:rPr lang="en-US" dirty="0"/>
              <a:t>This presumes </a:t>
            </a:r>
            <a:r>
              <a:rPr lang="en-US" dirty="0" smtClean="0"/>
              <a:t>that the </a:t>
            </a:r>
            <a:r>
              <a:rPr lang="en-US" dirty="0"/>
              <a:t>contract award has been made and the contractor </a:t>
            </a:r>
            <a:r>
              <a:rPr lang="en-US" dirty="0" smtClean="0"/>
              <a:t>is on </a:t>
            </a:r>
            <a:r>
              <a:rPr lang="en-US" dirty="0"/>
              <a:t>board.</a:t>
            </a:r>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US" dirty="0"/>
              <a:t>The acquisition organization has the </a:t>
            </a:r>
            <a:r>
              <a:rPr lang="en-US" dirty="0" smtClean="0"/>
              <a:t>typical client </a:t>
            </a:r>
            <a:r>
              <a:rPr lang="en-US" dirty="0"/>
              <a:t>role in this example and reviews the resultant</a:t>
            </a:r>
          </a:p>
          <a:p>
            <a:r>
              <a:rPr lang="en-US" dirty="0"/>
              <a:t>requirements, but does not necessarily specify </a:t>
            </a:r>
            <a:r>
              <a:rPr lang="en-US" dirty="0" smtClean="0"/>
              <a:t>which method </a:t>
            </a:r>
            <a:r>
              <a:rPr lang="en-US" dirty="0"/>
              <a:t>to use in developing the requirements. It’s</a:t>
            </a:r>
          </a:p>
          <a:p>
            <a:r>
              <a:rPr lang="en-US" dirty="0"/>
              <a:t>important to note the client involvement in Steps 1, </a:t>
            </a:r>
            <a:r>
              <a:rPr lang="en-US" dirty="0" smtClean="0"/>
              <a:t>2, and </a:t>
            </a:r>
            <a:r>
              <a:rPr lang="en-US" dirty="0"/>
              <a:t>10. Note that if the acquisition organization </a:t>
            </a:r>
            <a:r>
              <a:rPr lang="en-US" dirty="0" smtClean="0"/>
              <a:t>works side </a:t>
            </a:r>
            <a:r>
              <a:rPr lang="en-US" dirty="0"/>
              <a:t>by side with the contractor, the separate review </a:t>
            </a:r>
            <a:r>
              <a:rPr lang="en-US" dirty="0" smtClean="0"/>
              <a:t>in Step </a:t>
            </a:r>
            <a:r>
              <a:rPr lang="en-US" dirty="0"/>
              <a:t>10 could be eliminated, as the client inputs </a:t>
            </a:r>
            <a:r>
              <a:rPr lang="en-US" dirty="0" smtClean="0"/>
              <a:t>would already </a:t>
            </a:r>
            <a:r>
              <a:rPr lang="en-US" dirty="0"/>
              <a:t>be taken into account in the earlier steps.</a:t>
            </a:r>
            <a:endParaRPr lang="en-US" dirty="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sz="1000" b="0" i="0" u="none" strike="noStrike" kern="1200" baseline="0" dirty="0" smtClean="0">
                <a:solidFill>
                  <a:schemeClr val="tx1"/>
                </a:solidFill>
                <a:latin typeface="Arial" charset="0"/>
                <a:ea typeface="ＭＳ Ｐゴシック" pitchFamily="1" charset="-128"/>
                <a:cs typeface="ＭＳ Ｐゴシック"/>
              </a:rPr>
              <a:t>If the acquisition organization specifies the</a:t>
            </a:r>
            <a:r>
              <a:rPr lang="en-US" sz="1000" b="0" i="0" u="none" strike="noStrike" kern="1200" dirty="0" smtClean="0">
                <a:solidFill>
                  <a:schemeClr val="tx1"/>
                </a:solidFill>
                <a:latin typeface="Arial" charset="0"/>
                <a:ea typeface="ＭＳ Ｐゴシック" pitchFamily="1" charset="-128"/>
                <a:cs typeface="ＭＳ Ｐゴシック"/>
              </a:rPr>
              <a:t> </a:t>
            </a:r>
            <a:r>
              <a:rPr lang="en-US" sz="1000" b="0" i="0" u="none" strike="noStrike" kern="1200" baseline="0" dirty="0" smtClean="0">
                <a:solidFill>
                  <a:schemeClr val="tx1"/>
                </a:solidFill>
                <a:latin typeface="Arial" charset="0"/>
                <a:ea typeface="ＭＳ Ｐゴシック" pitchFamily="1" charset="-128"/>
                <a:cs typeface="ＭＳ Ｐゴシック"/>
              </a:rPr>
              <a:t>requirements as part of the request for proposal (RFP),</a:t>
            </a:r>
          </a:p>
          <a:p>
            <a:r>
              <a:rPr lang="en-US" sz="1000" b="0" i="0" u="none" strike="noStrike" kern="1200" baseline="0" dirty="0" smtClean="0">
                <a:solidFill>
                  <a:schemeClr val="tx1"/>
                </a:solidFill>
                <a:latin typeface="Arial" charset="0"/>
                <a:ea typeface="ＭＳ Ｐゴシック" pitchFamily="1" charset="-128"/>
                <a:cs typeface="ＭＳ Ｐゴシック"/>
              </a:rPr>
              <a:t>then the original SQUARE for development should be</a:t>
            </a:r>
            <a:r>
              <a:rPr lang="en-US" sz="1000" b="0" i="0" u="none" strike="noStrike" kern="1200" dirty="0" smtClean="0">
                <a:solidFill>
                  <a:schemeClr val="tx1"/>
                </a:solidFill>
                <a:latin typeface="Arial" charset="0"/>
                <a:ea typeface="ＭＳ Ｐゴシック" pitchFamily="1" charset="-128"/>
                <a:cs typeface="ＭＳ Ｐゴシック"/>
              </a:rPr>
              <a:t> </a:t>
            </a:r>
            <a:r>
              <a:rPr lang="en-US" sz="1000" b="0" i="0" u="none" strike="noStrike" kern="1200" baseline="0" dirty="0" smtClean="0">
                <a:solidFill>
                  <a:schemeClr val="tx1"/>
                </a:solidFill>
                <a:latin typeface="Arial" charset="0"/>
                <a:ea typeface="ＭＳ Ｐゴシック" pitchFamily="1" charset="-128"/>
                <a:cs typeface="ＭＳ Ｐゴシック"/>
              </a:rPr>
              <a:t>used. Note that these may be relatively high-level</a:t>
            </a:r>
          </a:p>
          <a:p>
            <a:r>
              <a:rPr lang="en-US" sz="1000" b="0" i="0" u="none" strike="noStrike" kern="1200" baseline="0" dirty="0" smtClean="0">
                <a:solidFill>
                  <a:schemeClr val="tx1"/>
                </a:solidFill>
                <a:latin typeface="Arial" charset="0"/>
                <a:ea typeface="ＭＳ Ｐゴシック" pitchFamily="1" charset="-128"/>
                <a:cs typeface="ＭＳ Ｐゴシック"/>
              </a:rPr>
              <a:t>security requirements that result from this</a:t>
            </a:r>
            <a:r>
              <a:rPr lang="en-US" sz="1000" b="0" i="0" u="none" strike="noStrike" kern="1200" dirty="0" smtClean="0">
                <a:solidFill>
                  <a:schemeClr val="tx1"/>
                </a:solidFill>
                <a:latin typeface="Arial" charset="0"/>
                <a:ea typeface="ＭＳ Ｐゴシック" pitchFamily="1" charset="-128"/>
                <a:cs typeface="ＭＳ Ｐゴシック"/>
              </a:rPr>
              <a:t> </a:t>
            </a:r>
            <a:r>
              <a:rPr lang="en-US" sz="1000" b="0" i="0" u="none" strike="noStrike" kern="1200" baseline="0" dirty="0" smtClean="0">
                <a:solidFill>
                  <a:schemeClr val="tx1"/>
                </a:solidFill>
                <a:latin typeface="Arial" charset="0"/>
                <a:ea typeface="ＭＳ Ｐゴシック" pitchFamily="1" charset="-128"/>
                <a:cs typeface="ＭＳ Ｐゴシック"/>
              </a:rPr>
              <a:t>exercise, since the acquisition organization may be</a:t>
            </a:r>
          </a:p>
          <a:p>
            <a:r>
              <a:rPr lang="en-US" sz="1000" b="0" i="0" u="none" strike="noStrike" kern="1200" baseline="0" dirty="0" smtClean="0">
                <a:solidFill>
                  <a:schemeClr val="tx1"/>
                </a:solidFill>
                <a:latin typeface="Arial" charset="0"/>
                <a:ea typeface="ＭＳ Ｐゴシック" pitchFamily="1" charset="-128"/>
                <a:cs typeface="ＭＳ Ｐゴシック"/>
              </a:rPr>
              <a:t>developing the requirements in the absence of a</a:t>
            </a:r>
            <a:r>
              <a:rPr lang="en-US" sz="1000" b="0" i="0" u="none" strike="noStrike" kern="1200" dirty="0" smtClean="0">
                <a:solidFill>
                  <a:schemeClr val="tx1"/>
                </a:solidFill>
                <a:latin typeface="Arial" charset="0"/>
                <a:ea typeface="ＭＳ Ｐゴシック" pitchFamily="1" charset="-128"/>
                <a:cs typeface="ＭＳ Ｐゴシック"/>
              </a:rPr>
              <a:t> </a:t>
            </a:r>
            <a:r>
              <a:rPr lang="en-US" sz="1000" b="0" i="0" u="none" strike="noStrike" kern="1200" baseline="0" dirty="0" smtClean="0">
                <a:solidFill>
                  <a:schemeClr val="tx1"/>
                </a:solidFill>
                <a:latin typeface="Arial" charset="0"/>
                <a:ea typeface="ＭＳ Ｐゴシック" pitchFamily="1" charset="-128"/>
                <a:cs typeface="ＭＳ Ｐゴシック"/>
              </a:rPr>
              <a:t>broader system context. Also, the acquisition</a:t>
            </a:r>
          </a:p>
          <a:p>
            <a:r>
              <a:rPr lang="en-US" sz="1000" b="0" i="0" u="none" strike="noStrike" kern="1200" baseline="0" dirty="0" smtClean="0">
                <a:solidFill>
                  <a:schemeClr val="tx1"/>
                </a:solidFill>
                <a:latin typeface="Arial" charset="0"/>
                <a:ea typeface="ＭＳ Ｐゴシック" pitchFamily="1" charset="-128"/>
                <a:cs typeface="ＭＳ Ｐゴシック"/>
              </a:rPr>
              <a:t>organization will want to avoid identifying requirements at an implementation level of granularity</a:t>
            </a:r>
          </a:p>
          <a:p>
            <a:r>
              <a:rPr lang="en-US" sz="1000" b="0" i="0" u="none" strike="noStrike" kern="1200" baseline="0" dirty="0" smtClean="0">
                <a:solidFill>
                  <a:schemeClr val="tx1"/>
                </a:solidFill>
                <a:latin typeface="Arial" charset="0"/>
                <a:ea typeface="ＭＳ Ｐゴシック" pitchFamily="1" charset="-128"/>
                <a:cs typeface="ＭＳ Ｐゴシック"/>
              </a:rPr>
              <a:t>as that will overly constrain the contractor.</a:t>
            </a:r>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r>
              <a:rPr lang="en-US" dirty="0"/>
              <a:t>In acquisition of COTS software, the </a:t>
            </a:r>
            <a:r>
              <a:rPr lang="en-US" dirty="0" smtClean="0"/>
              <a:t>organization will </a:t>
            </a:r>
            <a:r>
              <a:rPr lang="en-US" dirty="0"/>
              <a:t>have to develop a list of requirements for the</a:t>
            </a:r>
          </a:p>
          <a:p>
            <a:r>
              <a:rPr lang="en-US" dirty="0"/>
              <a:t>software and compare those requirements with </a:t>
            </a:r>
            <a:r>
              <a:rPr lang="en-US" dirty="0" smtClean="0"/>
              <a:t>the software </a:t>
            </a:r>
            <a:r>
              <a:rPr lang="en-US" dirty="0"/>
              <a:t>packages under consideration. Security</a:t>
            </a:r>
          </a:p>
          <a:p>
            <a:r>
              <a:rPr lang="en-US" dirty="0"/>
              <a:t>requirements may need to be prioritized together </a:t>
            </a:r>
            <a:r>
              <a:rPr lang="en-US" dirty="0" smtClean="0"/>
              <a:t>with other </a:t>
            </a:r>
            <a:r>
              <a:rPr lang="en-US" dirty="0"/>
              <a:t>requirements. Compromises and tradeoffs may</a:t>
            </a:r>
          </a:p>
          <a:p>
            <a:r>
              <a:rPr lang="en-US" dirty="0"/>
              <a:t>need to be made, and the organization may have </a:t>
            </a:r>
            <a:r>
              <a:rPr lang="en-US" dirty="0" smtClean="0"/>
              <a:t>to figure </a:t>
            </a:r>
            <a:r>
              <a:rPr lang="en-US" dirty="0"/>
              <a:t>out how to satisfy some security requirements</a:t>
            </a:r>
          </a:p>
          <a:p>
            <a:r>
              <a:rPr lang="en-US" dirty="0"/>
              <a:t>outside the software itself—for example with </a:t>
            </a:r>
            <a:r>
              <a:rPr lang="en-US" dirty="0" smtClean="0"/>
              <a:t>system level</a:t>
            </a:r>
            <a:r>
              <a:rPr lang="en-US" dirty="0"/>
              <a:t> </a:t>
            </a:r>
            <a:r>
              <a:rPr lang="en-US" dirty="0" smtClean="0"/>
              <a:t>requirements</a:t>
            </a:r>
            <a:r>
              <a:rPr lang="en-US" dirty="0"/>
              <a:t>, security policy, or physical</a:t>
            </a:r>
          </a:p>
          <a:p>
            <a:r>
              <a:rPr lang="en-US" dirty="0"/>
              <a:t>security. The requirements themselves are likely to </a:t>
            </a:r>
            <a:r>
              <a:rPr lang="en-US" dirty="0" smtClean="0"/>
              <a:t>be high-level </a:t>
            </a:r>
            <a:r>
              <a:rPr lang="en-US" dirty="0"/>
              <a:t>requirements that map to security goals</a:t>
            </a:r>
          </a:p>
          <a:p>
            <a:r>
              <a:rPr lang="en-US" dirty="0"/>
              <a:t>rather than detailed requirements used in </a:t>
            </a:r>
            <a:r>
              <a:rPr lang="en-US" dirty="0" smtClean="0"/>
              <a:t>software development</a:t>
            </a:r>
            <a:r>
              <a:rPr lang="en-US" dirty="0"/>
              <a:t>.</a:t>
            </a:r>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r>
              <a:rPr lang="en-US" dirty="0"/>
              <a:t>Note that in acquiring COTS </a:t>
            </a:r>
            <a:r>
              <a:rPr lang="en-US" dirty="0" smtClean="0"/>
              <a:t>software, organizations </a:t>
            </a:r>
            <a:r>
              <a:rPr lang="en-US" dirty="0"/>
              <a:t>often do minimal tradeoff analysis and</a:t>
            </a:r>
          </a:p>
          <a:p>
            <a:r>
              <a:rPr lang="en-US" dirty="0"/>
              <a:t>may not consider security requirements at all, </a:t>
            </a:r>
            <a:r>
              <a:rPr lang="en-US" dirty="0" smtClean="0"/>
              <a:t>even when </a:t>
            </a:r>
            <a:r>
              <a:rPr lang="en-US" dirty="0"/>
              <a:t>they do such tradeoff analysis. The acquiring</a:t>
            </a:r>
          </a:p>
          <a:p>
            <a:r>
              <a:rPr lang="en-US" dirty="0"/>
              <a:t>organization will need to consider “must have” </a:t>
            </a:r>
            <a:r>
              <a:rPr lang="en-US" dirty="0" smtClean="0"/>
              <a:t>versus “nice </a:t>
            </a:r>
            <a:r>
              <a:rPr lang="en-US" dirty="0"/>
              <a:t>to have” security requirements. It is also the </a:t>
            </a:r>
            <a:r>
              <a:rPr lang="en-US" dirty="0" smtClean="0"/>
              <a:t>case that </a:t>
            </a:r>
            <a:r>
              <a:rPr lang="en-US" dirty="0"/>
              <a:t>reviewing the security features of </a:t>
            </a:r>
            <a:r>
              <a:rPr lang="en-US" dirty="0" smtClean="0"/>
              <a:t>specific offerings </a:t>
            </a:r>
            <a:r>
              <a:rPr lang="en-US" dirty="0"/>
              <a:t>may help the acquiring organization to</a:t>
            </a:r>
          </a:p>
          <a:p>
            <a:r>
              <a:rPr lang="en-US" dirty="0"/>
              <a:t>identify the security requirements that are important </a:t>
            </a:r>
            <a:r>
              <a:rPr lang="en-US" dirty="0" smtClean="0"/>
              <a:t>to them</a:t>
            </a:r>
            <a:r>
              <a:rPr lang="en-US" dirty="0"/>
              <a:t>.</a:t>
            </a:r>
            <a:endParaRPr lang="en-US" dirty="0" smtClean="0">
              <a:latin typeface="Arial" pitchFamily="34" charset="0"/>
              <a:ea typeface="ＭＳ Ｐゴシック"/>
            </a:endParaRPr>
          </a:p>
        </p:txBody>
      </p:sp>
      <p:sp>
        <p:nvSpPr>
          <p:cNvPr id="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2"/>
          <p:cNvSpPr>
            <a:spLocks noGrp="1" noRot="1" noChangeAspect="1" noChangeArrowheads="1" noTextEdit="1"/>
          </p:cNvSpPr>
          <p:nvPr>
            <p:ph type="sldImg"/>
          </p:nvPr>
        </p:nvSpPr>
        <p:spPr>
          <a:ln/>
        </p:spPr>
      </p:sp>
      <p:sp>
        <p:nvSpPr>
          <p:cNvPr id="87045" name="Rectangle 3"/>
          <p:cNvSpPr>
            <a:spLocks noGrp="1" noChangeArrowheads="1"/>
          </p:cNvSpPr>
          <p:nvPr>
            <p:ph type="body" idx="1"/>
          </p:nvPr>
        </p:nvSpPr>
        <p:spPr>
          <a:xfrm>
            <a:off x="925513" y="4383088"/>
            <a:ext cx="5083175" cy="4144962"/>
          </a:xfrm>
          <a:ln/>
        </p:spPr>
        <p:txBody>
          <a:bodyPr lIns="91654" tIns="45826" rIns="91654" bIns="45826"/>
          <a:lstStyle/>
          <a:p>
            <a:pPr>
              <a:defRPr/>
            </a:pPr>
            <a:r>
              <a:rPr lang="en-US" dirty="0" smtClean="0">
                <a:latin typeface="Arial" pitchFamily="34" charset="0"/>
                <a:cs typeface="Arial" pitchFamily="34" charset="0"/>
              </a:rPr>
              <a:t>Here is a complete process.  In this case, we envision an iteration.  Once the preliminary security requirements are identified, the acquirer has to review available COTS products, refine and finalize the security requirements and then do tradeoff analysis among the available products.  Then a final product spec can be written and a product selected.</a:t>
            </a:r>
          </a:p>
          <a:p>
            <a:pPr marL="190500" indent="-190500">
              <a:defRPr/>
            </a:pPr>
            <a:endParaRPr lang="en-US" dirty="0" smtClean="0">
              <a:latin typeface="Arial" pitchFamily="34" charset="0"/>
              <a:ea typeface="ＭＳ Ｐゴシック"/>
            </a:endParaRPr>
          </a:p>
        </p:txBody>
      </p:sp>
      <p:sp>
        <p:nvSpPr>
          <p:cNvPr id="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2"/>
          <p:cNvSpPr>
            <a:spLocks noGrp="1" noRot="1" noChangeAspect="1" noChangeArrowheads="1" noTextEdit="1"/>
          </p:cNvSpPr>
          <p:nvPr>
            <p:ph type="sldImg"/>
          </p:nvPr>
        </p:nvSpPr>
        <p:spPr>
          <a:ln/>
        </p:spPr>
      </p:sp>
      <p:sp>
        <p:nvSpPr>
          <p:cNvPr id="89093" name="Rectangle 3"/>
          <p:cNvSpPr>
            <a:spLocks noGrp="1" noChangeArrowheads="1"/>
          </p:cNvSpPr>
          <p:nvPr>
            <p:ph type="body" idx="1"/>
          </p:nvPr>
        </p:nvSpPr>
        <p:spPr>
          <a:xfrm>
            <a:off x="925513" y="4383088"/>
            <a:ext cx="5083175" cy="4144962"/>
          </a:xfrm>
          <a:noFill/>
          <a:ln/>
        </p:spPr>
        <p:txBody>
          <a:bodyPr lIns="91654" tIns="45826" rIns="91654" bIns="45826"/>
          <a:lstStyle/>
          <a:p>
            <a:pPr marL="190500" indent="-190500"/>
            <a:r>
              <a:rPr lang="en-US" b="1" dirty="0" smtClean="0">
                <a:latin typeface="Arial" pitchFamily="34" charset="0"/>
                <a:ea typeface="ＭＳ Ｐゴシック"/>
              </a:rPr>
              <a:t>Table Templates</a:t>
            </a:r>
          </a:p>
          <a:p>
            <a:pPr marL="533400" lvl="1" indent="-190500"/>
            <a:r>
              <a:rPr lang="en-US" dirty="0" smtClean="0">
                <a:latin typeface="Arial" pitchFamily="34" charset="0"/>
                <a:ea typeface="ＭＳ Ｐゴシック"/>
              </a:rPr>
              <a:t>We have provided some pre-formatted tables as guides for data display.</a:t>
            </a:r>
          </a:p>
          <a:p>
            <a:pPr marL="533400" lvl="1" indent="-190500"/>
            <a:r>
              <a:rPr lang="en-US" dirty="0" smtClean="0">
                <a:latin typeface="Arial" pitchFamily="34" charset="0"/>
                <a:ea typeface="ＭＳ Ｐゴシック"/>
              </a:rPr>
              <a:t>Columns and Rows are independent and can be edited, added, deleted and formatted to suit your individual needs. </a:t>
            </a:r>
          </a:p>
          <a:p>
            <a:pPr marL="533400" lvl="1" indent="-190500"/>
            <a:r>
              <a:rPr lang="en-US" dirty="0" smtClean="0">
                <a:latin typeface="Arial" pitchFamily="34" charset="0"/>
                <a:ea typeface="ＭＳ Ｐゴシック"/>
              </a:rPr>
              <a:t>Table Templates are for guidance only. </a:t>
            </a:r>
          </a:p>
          <a:p>
            <a:pPr marL="190500" indent="-190500"/>
            <a:endParaRPr lang="en-US" dirty="0" smtClean="0">
              <a:latin typeface="Arial" pitchFamily="34" charset="0"/>
              <a:ea typeface="ＭＳ Ｐゴシック"/>
            </a:endParaRPr>
          </a:p>
        </p:txBody>
      </p:sp>
      <p:sp>
        <p:nvSpPr>
          <p:cNvPr id="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2"/>
          <p:cNvSpPr>
            <a:spLocks noGrp="1" noRot="1" noChangeAspect="1" noChangeArrowheads="1" noTextEdit="1"/>
          </p:cNvSpPr>
          <p:nvPr>
            <p:ph type="sldImg"/>
          </p:nvPr>
        </p:nvSpPr>
        <p:spPr>
          <a:ln/>
        </p:spPr>
      </p:sp>
      <p:sp>
        <p:nvSpPr>
          <p:cNvPr id="91141" name="Rectangle 3"/>
          <p:cNvSpPr>
            <a:spLocks noGrp="1" noChangeArrowheads="1"/>
          </p:cNvSpPr>
          <p:nvPr>
            <p:ph type="body" idx="1"/>
          </p:nvPr>
        </p:nvSpPr>
        <p:spPr>
          <a:noFill/>
          <a:ln/>
        </p:spPr>
        <p:txBody>
          <a:bodyPr/>
          <a:lstStyle/>
          <a:p>
            <a:r>
              <a:rPr lang="en-US" dirty="0" smtClean="0">
                <a:latin typeface="Arial" pitchFamily="34" charset="0"/>
                <a:ea typeface="ＭＳ Ｐゴシック"/>
              </a:rPr>
              <a:t>Since acquisition of COTS products is often done by buyers without security expertise, one future vision is to provide such buyers with a tool.  Based on answers to a questionnaire</a:t>
            </a:r>
            <a:r>
              <a:rPr lang="en-US" baseline="0" dirty="0" smtClean="0">
                <a:latin typeface="Arial" pitchFamily="34" charset="0"/>
                <a:ea typeface="ＭＳ Ｐゴシック"/>
              </a:rPr>
              <a:t> on the intended usage and environment of the product, a set of security requirements could be provided to the buyer by the tool, and those requirements could be refined and merged with other requirements to come up with a complete set of COTS selection criteria.  This is a future research idea that has not yet been implemented.</a:t>
            </a:r>
            <a:endParaRPr lang="en-US" dirty="0" smtClean="0">
              <a:latin typeface="Arial" pitchFamily="34" charset="0"/>
              <a:ea typeface="ＭＳ Ｐゴシック"/>
            </a:endParaRPr>
          </a:p>
        </p:txBody>
      </p:sp>
      <p:sp>
        <p:nvSpPr>
          <p:cNvPr id="6"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4" y="4377983"/>
            <a:ext cx="5532914" cy="4539175"/>
          </a:xfrm>
          <a:ln/>
        </p:spPr>
        <p:txBody>
          <a:bodyPr lIns="92450" tIns="46226" rIns="92450" bIns="46226"/>
          <a:lstStyle/>
          <a:p>
            <a:r>
              <a:rPr lang="en-US" dirty="0" smtClean="0"/>
              <a:t>Three case studies are provided, one for each of the A-SQUARE cases.</a:t>
            </a:r>
            <a:r>
              <a:rPr lang="en-US" baseline="0" dirty="0" smtClean="0"/>
              <a:t>  The instructor can pick one of these and assign them to the students.  The teams formed by the students and the roles they play will depend on the case study selected.  The COTS acquisition case (Case Study 3) is the most interesting.  It is different from the original SQUARE and is recommended for this purpose.  The students may not be able to get through the entire case study in the time available, so the instructor might pick specific steps for them to work on.  If time permits, the teams can be asked to report on their results.  </a:t>
            </a:r>
            <a:endParaRPr lang="en-US" dirty="0"/>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4000500" y="8758238"/>
            <a:ext cx="2133600" cy="19843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4"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p:spPr>
      </p:pic>
      <p:pic>
        <p:nvPicPr>
          <p:cNvPr id="5"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p:spPr>
      </p:pic>
      <p:sp>
        <p:nvSpPr>
          <p:cNvPr id="6"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defRPr/>
            </a:pPr>
            <a:endParaRPr lang="en-US" dirty="0">
              <a:solidFill>
                <a:srgbClr val="000000"/>
              </a:solidFill>
              <a:latin typeface="Arial" charset="0"/>
              <a:ea typeface="ＭＳ Ｐゴシック" pitchFamily="1" charset="-128"/>
              <a:cs typeface="+mn-cs"/>
            </a:endParaRPr>
          </a:p>
        </p:txBody>
      </p:sp>
      <p:sp>
        <p:nvSpPr>
          <p:cNvPr id="7" name="Rectangle 72"/>
          <p:cNvSpPr>
            <a:spLocks noChangeArrowheads="1"/>
          </p:cNvSpPr>
          <p:nvPr/>
        </p:nvSpPr>
        <p:spPr bwMode="auto">
          <a:xfrm>
            <a:off x="60198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solidFill>
                  <a:srgbClr val="000000"/>
                </a:solidFill>
                <a:latin typeface="Arial" charset="0"/>
                <a:ea typeface="ＭＳ Ｐゴシック" charset="-128"/>
                <a:cs typeface="+mn-cs"/>
              </a:rPr>
              <a:t>© </a:t>
            </a:r>
            <a:r>
              <a:rPr lang="en-US" b="1" dirty="0" smtClean="0">
                <a:solidFill>
                  <a:srgbClr val="000000"/>
                </a:solidFill>
                <a:latin typeface="Arial" charset="0"/>
                <a:ea typeface="ＭＳ Ｐゴシック" charset="-128"/>
                <a:cs typeface="+mn-cs"/>
              </a:rPr>
              <a:t>2014 </a:t>
            </a:r>
            <a:r>
              <a:rPr lang="en-US" b="1" dirty="0">
                <a:solidFill>
                  <a:srgbClr val="000000"/>
                </a:solidFill>
                <a:latin typeface="Arial" charset="0"/>
                <a:ea typeface="ＭＳ Ｐゴシック" charset="-128"/>
                <a:cs typeface="+mn-cs"/>
              </a:rPr>
              <a:t>Carnegie Mellon University</a:t>
            </a:r>
          </a:p>
        </p:txBody>
      </p:sp>
      <p:pic>
        <p:nvPicPr>
          <p:cNvPr id="8"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p:spPr>
      </p:pic>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500"/>
            </a:lvl1pPr>
          </a:lstStyle>
          <a:p>
            <a:r>
              <a:rPr lang="en-US"/>
              <a:t>Click to edit Master title style</a:t>
            </a:r>
          </a:p>
        </p:txBody>
      </p:sp>
      <p:sp>
        <p:nvSpPr>
          <p:cNvPr id="3145" name="Rectangle 73"/>
          <p:cNvSpPr>
            <a:spLocks noGrp="1" noChangeArrowheads="1"/>
          </p:cNvSpPr>
          <p:nvPr>
            <p:ph type="subTitle" sz="quarter" idx="1"/>
          </p:nvPr>
        </p:nvSpPr>
        <p:spPr bwMode="auto">
          <a:xfrm>
            <a:off x="3200400" y="4740275"/>
            <a:ext cx="5486400" cy="457200"/>
          </a:xfrm>
          <a:ln w="6350"/>
        </p:spPr>
        <p:txBody>
          <a:bodyPr lIns="91440" tIns="45720" rIns="91440" bIns="45720" anchor="ctr">
            <a:spAutoFit/>
          </a:bodyPr>
          <a:lstStyle>
            <a:lvl1pPr>
              <a:spcAft>
                <a:spcPct val="0"/>
              </a:spcAft>
              <a:tabLst>
                <a:tab pos="2463800" algn="l"/>
              </a:tabLst>
              <a:defRPr sz="2400" b="1"/>
            </a:lvl1pPr>
          </a:lstStyle>
          <a:p>
            <a:r>
              <a:rPr lang="en-US"/>
              <a:t>Click to edit Master subtitle style</a:t>
            </a:r>
          </a:p>
        </p:txBody>
      </p:sp>
    </p:spTree>
    <p:extLst>
      <p:ext uri="{BB962C8B-B14F-4D97-AF65-F5344CB8AC3E}">
        <p14:creationId xmlns:p14="http://schemas.microsoft.com/office/powerpoint/2010/main" val="206001295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047245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228600"/>
            <a:ext cx="2125662"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0350" y="228600"/>
            <a:ext cx="6224588"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54877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60350" y="228600"/>
            <a:ext cx="850265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75999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5" name="Text Placeholder 4"/>
          <p:cNvSpPr>
            <a:spLocks noGrp="1"/>
          </p:cNvSpPr>
          <p:nvPr>
            <p:ph type="body" sz="quarter" idx="11"/>
          </p:nvPr>
        </p:nvSpPr>
        <p:spPr>
          <a:xfrm>
            <a:off x="251521" y="1557338"/>
            <a:ext cx="8640960" cy="4319587"/>
          </a:xfrm>
        </p:spPr>
        <p:txBody>
          <a:bodyPr/>
          <a:lstStyle>
            <a:lvl1pPr>
              <a:defRPr>
                <a:solidFill>
                  <a:srgbClr val="00667F"/>
                </a:solidFill>
              </a:defRPr>
            </a:lvl1pPr>
            <a:lvl2pPr>
              <a:defRPr>
                <a:solidFill>
                  <a:srgbClr val="00667F"/>
                </a:solidFill>
              </a:defRPr>
            </a:lvl2pPr>
            <a:lvl3pPr>
              <a:defRPr>
                <a:solidFill>
                  <a:srgbClr val="00667F"/>
                </a:solidFill>
              </a:defRPr>
            </a:lvl3pPr>
            <a:lvl4pPr>
              <a:defRPr>
                <a:solidFill>
                  <a:srgbClr val="00667F"/>
                </a:solidFill>
              </a:defRPr>
            </a:lvl4pPr>
            <a:lvl5pPr>
              <a:buClr>
                <a:srgbClr val="00667F"/>
              </a:buClr>
              <a:defRPr>
                <a:solidFill>
                  <a:srgbClr val="0066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6"/>
          <p:cNvSpPr>
            <a:spLocks noGrp="1" noChangeArrowheads="1"/>
          </p:cNvSpPr>
          <p:nvPr>
            <p:ph type="sldNum" sz="quarter" idx="12"/>
          </p:nvPr>
        </p:nvSpPr>
        <p:spPr>
          <a:xfrm>
            <a:off x="4029075" y="6337300"/>
            <a:ext cx="1081088" cy="476250"/>
          </a:xfrm>
          <a:prstGeom prst="rect">
            <a:avLst/>
          </a:prstGeom>
          <a:ln/>
        </p:spPr>
        <p:txBody>
          <a:bodyPr/>
          <a:lstStyle>
            <a:lvl1pPr>
              <a:defRPr/>
            </a:lvl1pPr>
          </a:lstStyle>
          <a:p>
            <a:fld id="{2BF44C26-6B14-4D6E-9016-C204D8DCB9E4}" type="slidenum">
              <a:rPr lang="en-GB">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40594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212850" y="1066800"/>
            <a:ext cx="7772400" cy="6143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719263"/>
            <a:ext cx="37369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24375" y="1719263"/>
            <a:ext cx="3738563"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24375" y="3852863"/>
            <a:ext cx="3738563"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sldNum" sz="quarter" idx="10"/>
          </p:nvPr>
        </p:nvSpPr>
        <p:spPr>
          <a:xfrm>
            <a:off x="8229600" y="6664325"/>
            <a:ext cx="795338" cy="193675"/>
          </a:xfrm>
          <a:prstGeom prst="rect">
            <a:avLst/>
          </a:prstGeom>
        </p:spPr>
        <p:txBody>
          <a:bodyPr/>
          <a:lstStyle>
            <a:lvl1pPr>
              <a:defRPr smtClean="0"/>
            </a:lvl1pPr>
          </a:lstStyle>
          <a:p>
            <a:pPr>
              <a:defRPr/>
            </a:pPr>
            <a:fld id="{DEB6AADC-CEC3-4C2B-B75E-5FA22ADDE3D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0641814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4"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p:spPr>
      </p:pic>
      <p:pic>
        <p:nvPicPr>
          <p:cNvPr id="5"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p:spPr>
      </p:pic>
      <p:sp>
        <p:nvSpPr>
          <p:cNvPr id="6"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defRPr/>
            </a:pPr>
            <a:endParaRPr lang="en-US" dirty="0">
              <a:solidFill>
                <a:srgbClr val="000000"/>
              </a:solidFill>
              <a:latin typeface="Arial" charset="0"/>
              <a:ea typeface="ＭＳ Ｐゴシック" pitchFamily="1" charset="-128"/>
              <a:cs typeface="+mn-cs"/>
            </a:endParaRPr>
          </a:p>
        </p:txBody>
      </p:sp>
      <p:sp>
        <p:nvSpPr>
          <p:cNvPr id="7" name="Rectangle 72"/>
          <p:cNvSpPr>
            <a:spLocks noChangeArrowheads="1"/>
          </p:cNvSpPr>
          <p:nvPr/>
        </p:nvSpPr>
        <p:spPr bwMode="auto">
          <a:xfrm>
            <a:off x="6477000" y="6520820"/>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solidFill>
                  <a:srgbClr val="000000"/>
                </a:solidFill>
                <a:latin typeface="Arial" charset="0"/>
                <a:ea typeface="ＭＳ Ｐゴシック" charset="-128"/>
                <a:cs typeface="+mn-cs"/>
              </a:rPr>
              <a:t>© </a:t>
            </a:r>
            <a:r>
              <a:rPr lang="en-US" b="1" dirty="0" smtClean="0">
                <a:solidFill>
                  <a:srgbClr val="000000"/>
                </a:solidFill>
                <a:latin typeface="Arial" charset="0"/>
                <a:ea typeface="ＭＳ Ｐゴシック" charset="-128"/>
                <a:cs typeface="+mn-cs"/>
              </a:rPr>
              <a:t>2014 </a:t>
            </a:r>
            <a:r>
              <a:rPr lang="en-US" b="1" dirty="0">
                <a:solidFill>
                  <a:srgbClr val="000000"/>
                </a:solidFill>
                <a:latin typeface="Arial" charset="0"/>
                <a:ea typeface="ＭＳ Ｐゴシック" charset="-128"/>
                <a:cs typeface="+mn-cs"/>
              </a:rPr>
              <a:t>Carnegie Mellon University</a:t>
            </a:r>
          </a:p>
        </p:txBody>
      </p:sp>
      <p:pic>
        <p:nvPicPr>
          <p:cNvPr id="8"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p:spPr>
      </p:pic>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500"/>
            </a:lvl1pPr>
          </a:lstStyle>
          <a:p>
            <a:r>
              <a:rPr lang="en-US"/>
              <a:t>Click to edit Master title style</a:t>
            </a:r>
          </a:p>
        </p:txBody>
      </p:sp>
      <p:sp>
        <p:nvSpPr>
          <p:cNvPr id="3145" name="Rectangle 73"/>
          <p:cNvSpPr>
            <a:spLocks noGrp="1" noChangeArrowheads="1"/>
          </p:cNvSpPr>
          <p:nvPr>
            <p:ph type="subTitle" sz="quarter" idx="1"/>
          </p:nvPr>
        </p:nvSpPr>
        <p:spPr bwMode="auto">
          <a:xfrm>
            <a:off x="3200400" y="4740275"/>
            <a:ext cx="5486400" cy="457200"/>
          </a:xfrm>
          <a:ln w="6350"/>
        </p:spPr>
        <p:txBody>
          <a:bodyPr lIns="91440" tIns="45720" rIns="91440" bIns="45720" anchor="ctr">
            <a:spAutoFit/>
          </a:bodyPr>
          <a:lstStyle>
            <a:lvl1pPr>
              <a:spcAft>
                <a:spcPct val="0"/>
              </a:spcAft>
              <a:tabLst>
                <a:tab pos="2463800" algn="l"/>
              </a:tabLst>
              <a:defRPr sz="2400" b="1"/>
            </a:lvl1pPr>
          </a:lstStyle>
          <a:p>
            <a:r>
              <a:rPr lang="en-US"/>
              <a:t>Click to edit Master subtitle style</a:t>
            </a:r>
          </a:p>
        </p:txBody>
      </p:sp>
    </p:spTree>
    <p:extLst>
      <p:ext uri="{BB962C8B-B14F-4D97-AF65-F5344CB8AC3E}">
        <p14:creationId xmlns:p14="http://schemas.microsoft.com/office/powerpoint/2010/main" val="3835815770"/>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2"/>
          <p:cNvSpPr>
            <a:spLocks noChangeArrowheads="1"/>
          </p:cNvSpPr>
          <p:nvPr userDrawn="1"/>
        </p:nvSpPr>
        <p:spPr bwMode="auto">
          <a:xfrm>
            <a:off x="57912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solidFill>
                  <a:srgbClr val="000000"/>
                </a:solidFill>
                <a:latin typeface="Arial" charset="0"/>
                <a:ea typeface="ＭＳ Ｐゴシック" charset="-128"/>
                <a:cs typeface="+mn-cs"/>
              </a:rPr>
              <a:t>© </a:t>
            </a:r>
            <a:r>
              <a:rPr lang="en-US" b="1" dirty="0" smtClean="0">
                <a:solidFill>
                  <a:srgbClr val="000000"/>
                </a:solidFill>
                <a:latin typeface="Arial" charset="0"/>
                <a:ea typeface="ＭＳ Ｐゴシック" charset="-128"/>
                <a:cs typeface="+mn-cs"/>
              </a:rPr>
              <a:t>2014 </a:t>
            </a:r>
            <a:r>
              <a:rPr lang="en-US" b="1" dirty="0">
                <a:solidFill>
                  <a:srgbClr val="000000"/>
                </a:solidFill>
                <a:latin typeface="Arial" charset="0"/>
                <a:ea typeface="ＭＳ Ｐゴシック" charset="-128"/>
                <a:cs typeface="+mn-cs"/>
              </a:rPr>
              <a:t>Carnegie Mellon University</a:t>
            </a:r>
          </a:p>
        </p:txBody>
      </p:sp>
    </p:spTree>
    <p:extLst>
      <p:ext uri="{BB962C8B-B14F-4D97-AF65-F5344CB8AC3E}">
        <p14:creationId xmlns:p14="http://schemas.microsoft.com/office/powerpoint/2010/main" val="3415445470"/>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606208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923881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03964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619280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1032734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5715000" y="6597650"/>
            <a:ext cx="2514600" cy="260350"/>
          </a:xfrm>
          <a:prstGeom prst="rect">
            <a:avLst/>
          </a:prstGeom>
          <a:noFill/>
          <a:ln w="6350">
            <a:noFill/>
            <a:miter lim="800000"/>
            <a:headEnd/>
            <a:tailEnd/>
          </a:ln>
          <a:effectLst/>
        </p:spPr>
        <p:txBody>
          <a:bodyPr anchor="ctr">
            <a:spAutoFit/>
          </a:bodyPr>
          <a:ls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a:lstStyle>
          <a:p>
            <a:pPr marL="177800" indent="-177800" algn="r" eaLnBrk="0" hangingPunct="0">
              <a:lnSpc>
                <a:spcPct val="110000"/>
              </a:lnSpc>
              <a:defRPr/>
            </a:pPr>
            <a:r>
              <a:rPr lang="en-US" b="1" dirty="0">
                <a:solidFill>
                  <a:srgbClr val="000000"/>
                </a:solidFill>
                <a:latin typeface="Arial" charset="0"/>
                <a:ea typeface="ＭＳ Ｐゴシック" pitchFamily="1" charset="-128"/>
                <a:cs typeface="+mn-cs"/>
              </a:rPr>
              <a:t>© </a:t>
            </a:r>
            <a:r>
              <a:rPr lang="en-US" b="1" dirty="0" smtClean="0">
                <a:solidFill>
                  <a:srgbClr val="000000"/>
                </a:solidFill>
                <a:latin typeface="Arial" charset="0"/>
                <a:ea typeface="ＭＳ Ｐゴシック" pitchFamily="1" charset="-128"/>
                <a:cs typeface="+mn-cs"/>
              </a:rPr>
              <a:t>2014 </a:t>
            </a:r>
            <a:r>
              <a:rPr lang="en-US" b="1" dirty="0">
                <a:solidFill>
                  <a:srgbClr val="000000"/>
                </a:solidFill>
                <a:latin typeface="Arial" charset="0"/>
                <a:ea typeface="ＭＳ Ｐゴシック" pitchFamily="1" charset="-128"/>
                <a:cs typeface="+mn-cs"/>
              </a:rPr>
              <a:t>Carnegie Mellon University</a:t>
            </a:r>
          </a:p>
        </p:txBody>
      </p:sp>
    </p:spTree>
    <p:extLst>
      <p:ext uri="{BB962C8B-B14F-4D97-AF65-F5344CB8AC3E}">
        <p14:creationId xmlns:p14="http://schemas.microsoft.com/office/powerpoint/2010/main" val="3928525995"/>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474728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566948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029165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7338" y="228600"/>
            <a:ext cx="2125662"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0350" y="228600"/>
            <a:ext cx="6224588"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989946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60350" y="228600"/>
            <a:ext cx="850265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ChangeArrowheads="1"/>
          </p:cNvSpPr>
          <p:nvPr userDrawn="1"/>
        </p:nvSpPr>
        <p:spPr bwMode="auto">
          <a:xfrm>
            <a:off x="5410200" y="6597650"/>
            <a:ext cx="2514600" cy="260350"/>
          </a:xfrm>
          <a:prstGeom prst="rect">
            <a:avLst/>
          </a:prstGeom>
          <a:noFill/>
          <a:ln w="6350">
            <a:noFill/>
            <a:miter lim="800000"/>
            <a:headEnd/>
            <a:tailEnd/>
          </a:ln>
          <a:effectLst/>
        </p:spPr>
        <p:txBody>
          <a:bodyPr anchor="ctr">
            <a:spAutoFit/>
          </a:bodyPr>
          <a:ls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a:lstStyle>
          <a:p>
            <a:pPr marL="177800" indent="-177800" algn="r" eaLnBrk="0" hangingPunct="0">
              <a:lnSpc>
                <a:spcPct val="110000"/>
              </a:lnSpc>
              <a:defRPr/>
            </a:pPr>
            <a:r>
              <a:rPr lang="en-US" b="1" dirty="0">
                <a:solidFill>
                  <a:srgbClr val="000000"/>
                </a:solidFill>
                <a:latin typeface="Arial" charset="0"/>
                <a:ea typeface="ＭＳ Ｐゴシック" pitchFamily="1" charset="-128"/>
                <a:cs typeface="+mn-cs"/>
              </a:rPr>
              <a:t>© </a:t>
            </a:r>
            <a:r>
              <a:rPr lang="en-US" b="1" dirty="0" smtClean="0">
                <a:solidFill>
                  <a:srgbClr val="000000"/>
                </a:solidFill>
                <a:latin typeface="Arial" charset="0"/>
                <a:ea typeface="ＭＳ Ｐゴシック" pitchFamily="1" charset="-128"/>
                <a:cs typeface="+mn-cs"/>
              </a:rPr>
              <a:t>2014 </a:t>
            </a:r>
            <a:r>
              <a:rPr lang="en-US" b="1" dirty="0">
                <a:solidFill>
                  <a:srgbClr val="000000"/>
                </a:solidFill>
                <a:latin typeface="Arial" charset="0"/>
                <a:ea typeface="ＭＳ Ｐゴシック" pitchFamily="1" charset="-128"/>
                <a:cs typeface="+mn-cs"/>
              </a:rPr>
              <a:t>Carnegie Mellon University</a:t>
            </a:r>
          </a:p>
        </p:txBody>
      </p:sp>
    </p:spTree>
    <p:extLst>
      <p:ext uri="{BB962C8B-B14F-4D97-AF65-F5344CB8AC3E}">
        <p14:creationId xmlns:p14="http://schemas.microsoft.com/office/powerpoint/2010/main" val="2379701539"/>
      </p:ext>
    </p:extLst>
  </p:cSld>
  <p:clrMapOvr>
    <a:masterClrMapping/>
  </p:clrMapOv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40008679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72"/>
          <p:cNvSpPr>
            <a:spLocks noChangeArrowheads="1"/>
          </p:cNvSpPr>
          <p:nvPr userDrawn="1"/>
        </p:nvSpPr>
        <p:spPr bwMode="auto">
          <a:xfrm>
            <a:off x="5715000" y="6597650"/>
            <a:ext cx="2514600" cy="26035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pitchFamily="1" charset="-128"/>
                <a:cs typeface="+mn-cs"/>
              </a:rPr>
              <a:t>© </a:t>
            </a:r>
            <a:r>
              <a:rPr lang="en-US" b="1" dirty="0" smtClean="0">
                <a:latin typeface="Arial" charset="0"/>
                <a:ea typeface="ＭＳ Ｐゴシック" pitchFamily="1" charset="-128"/>
                <a:cs typeface="+mn-cs"/>
              </a:rPr>
              <a:t>2014 </a:t>
            </a:r>
            <a:r>
              <a:rPr lang="en-US" b="1" dirty="0">
                <a:latin typeface="Arial" charset="0"/>
                <a:ea typeface="ＭＳ Ｐゴシック" pitchFamily="1" charset="-128"/>
                <a:cs typeface="+mn-cs"/>
              </a:rPr>
              <a:t>Carnegie Mellon University</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6294691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cSld name="1_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60350" y="228600"/>
            <a:ext cx="850265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72"/>
          <p:cNvSpPr>
            <a:spLocks noChangeArrowheads="1"/>
          </p:cNvSpPr>
          <p:nvPr userDrawn="1"/>
        </p:nvSpPr>
        <p:spPr bwMode="auto">
          <a:xfrm>
            <a:off x="5943600" y="6597650"/>
            <a:ext cx="2514600" cy="26035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pitchFamily="1" charset="-128"/>
                <a:cs typeface="+mn-cs"/>
              </a:rPr>
              <a:t>© </a:t>
            </a:r>
            <a:r>
              <a:rPr lang="en-US" b="1" dirty="0" smtClean="0">
                <a:latin typeface="Arial" charset="0"/>
                <a:ea typeface="ＭＳ Ｐゴシック" pitchFamily="1" charset="-128"/>
                <a:cs typeface="+mn-cs"/>
              </a:rPr>
              <a:t>2014 </a:t>
            </a:r>
            <a:r>
              <a:rPr lang="en-US" b="1" dirty="0">
                <a:latin typeface="Arial" charset="0"/>
                <a:ea typeface="ＭＳ Ｐゴシック" pitchFamily="1" charset="-128"/>
                <a:cs typeface="+mn-cs"/>
              </a:rPr>
              <a:t>Carnegie Mellon University</a:t>
            </a: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2"/>
          <p:cNvSpPr>
            <a:spLocks noChangeArrowheads="1"/>
          </p:cNvSpPr>
          <p:nvPr userDrawn="1"/>
        </p:nvSpPr>
        <p:spPr bwMode="auto">
          <a:xfrm>
            <a:off x="6019800" y="6597650"/>
            <a:ext cx="2514600" cy="26035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pitchFamily="1" charset="-128"/>
                <a:cs typeface="+mn-cs"/>
              </a:rPr>
              <a:t>© </a:t>
            </a:r>
            <a:r>
              <a:rPr lang="en-US" b="1" dirty="0" smtClean="0">
                <a:latin typeface="Arial" charset="0"/>
                <a:ea typeface="ＭＳ Ｐゴシック" pitchFamily="1" charset="-128"/>
                <a:cs typeface="+mn-cs"/>
              </a:rPr>
              <a:t>2014 </a:t>
            </a:r>
            <a:r>
              <a:rPr lang="en-US" b="1" dirty="0">
                <a:latin typeface="Arial" charset="0"/>
                <a:ea typeface="ＭＳ Ｐゴシック" pitchFamily="1" charset="-128"/>
                <a:cs typeface="+mn-cs"/>
              </a:rPr>
              <a:t>Carnegie Mellon University</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735659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869743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4534777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35361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5353940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2899250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defRPr/>
            </a:pPr>
            <a:endParaRPr lang="en-US" dirty="0">
              <a:solidFill>
                <a:srgbClr val="000000"/>
              </a:solidFill>
              <a:latin typeface="Arial" charset="0"/>
              <a:ea typeface="ＭＳ Ｐゴシック" pitchFamily="1" charset="-128"/>
              <a:cs typeface="+mn-cs"/>
            </a:endParaRPr>
          </a:p>
        </p:txBody>
      </p:sp>
      <p:sp>
        <p:nvSpPr>
          <p:cNvPr id="1027" name="Rectangle 9"/>
          <p:cNvSpPr>
            <a:spLocks noGrp="1" noChangeArrowheads="1"/>
          </p:cNvSpPr>
          <p:nvPr>
            <p:ph type="body" idx="1"/>
          </p:nvPr>
        </p:nvSpPr>
        <p:spPr bwMode="gray">
          <a:xfrm>
            <a:off x="304800" y="1143000"/>
            <a:ext cx="8458200" cy="5105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defRPr/>
            </a:pPr>
            <a:fld id="{2BE8D7BC-ADB3-4DF1-AC2B-4A946A48B543}" type="slidenum">
              <a:rPr lang="en-US" sz="900" b="1">
                <a:solidFill>
                  <a:srgbClr val="000000"/>
                </a:solidFill>
                <a:latin typeface="Arial" charset="0"/>
                <a:ea typeface="ＭＳ Ｐゴシック" pitchFamily="1" charset="-128"/>
                <a:cs typeface="+mn-cs"/>
              </a:rPr>
              <a:pPr algn="ctr" eaLnBrk="0" hangingPunct="0">
                <a:defRPr/>
              </a:pPr>
              <a:t>‹#›</a:t>
            </a:fld>
            <a:endParaRPr lang="en-US" sz="900" b="1" dirty="0">
              <a:solidFill>
                <a:srgbClr val="000000"/>
              </a:solidFill>
              <a:latin typeface="Arial" charset="0"/>
              <a:ea typeface="ＭＳ Ｐゴシック" pitchFamily="1" charset="-128"/>
              <a:cs typeface="+mn-cs"/>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30000"/>
              </a:spcBef>
              <a:defRPr/>
            </a:pPr>
            <a:endParaRPr lang="en-US" dirty="0">
              <a:solidFill>
                <a:srgbClr val="000000"/>
              </a:solidFill>
              <a:latin typeface="Arial" charset="0"/>
              <a:ea typeface="ＭＳ Ｐゴシック" pitchFamily="1" charset="-128"/>
              <a:cs typeface="+mn-cs"/>
            </a:endParaRPr>
          </a:p>
        </p:txBody>
      </p:sp>
      <p:pic>
        <p:nvPicPr>
          <p:cNvPr id="1031" name="Picture 92"/>
          <p:cNvPicPr>
            <a:picLocks noChangeAspect="1" noChangeArrowheads="1"/>
          </p:cNvPicPr>
          <p:nvPr/>
        </p:nvPicPr>
        <p:blipFill>
          <a:blip r:embed="rId16" cstate="print"/>
          <a:srcRect t="4584" r="1852"/>
          <a:stretch>
            <a:fillRect/>
          </a:stretch>
        </p:blipFill>
        <p:spPr bwMode="auto">
          <a:xfrm>
            <a:off x="152400" y="6494463"/>
            <a:ext cx="4038600" cy="363537"/>
          </a:xfrm>
          <a:prstGeom prst="rect">
            <a:avLst/>
          </a:prstGeom>
          <a:noFill/>
          <a:ln w="9525">
            <a:noFill/>
            <a:miter lim="800000"/>
            <a:headEnd/>
            <a:tailEnd/>
          </a:ln>
        </p:spPr>
      </p:pic>
      <p:sp>
        <p:nvSpPr>
          <p:cNvPr id="8" name="Rectangle 72"/>
          <p:cNvSpPr>
            <a:spLocks noChangeArrowheads="1"/>
          </p:cNvSpPr>
          <p:nvPr userDrawn="1"/>
        </p:nvSpPr>
        <p:spPr bwMode="auto">
          <a:xfrm>
            <a:off x="6096000" y="6602962"/>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solidFill>
                  <a:srgbClr val="000000"/>
                </a:solidFill>
                <a:latin typeface="Arial" charset="0"/>
                <a:ea typeface="ＭＳ Ｐゴシック" charset="-128"/>
                <a:cs typeface="+mn-cs"/>
              </a:rPr>
              <a:t>© </a:t>
            </a:r>
            <a:r>
              <a:rPr lang="en-US" b="1" dirty="0" smtClean="0">
                <a:solidFill>
                  <a:srgbClr val="000000"/>
                </a:solidFill>
                <a:latin typeface="Arial" charset="0"/>
                <a:ea typeface="ＭＳ Ｐゴシック" charset="-128"/>
                <a:cs typeface="+mn-cs"/>
              </a:rPr>
              <a:t>2014 </a:t>
            </a:r>
            <a:r>
              <a:rPr lang="en-US" b="1" dirty="0">
                <a:solidFill>
                  <a:srgbClr val="000000"/>
                </a:solidFill>
                <a:latin typeface="Arial" charset="0"/>
                <a:ea typeface="ＭＳ Ｐゴシック" charset="-128"/>
                <a:cs typeface="+mn-cs"/>
              </a:rPr>
              <a:t>Carnegie Mellon University</a:t>
            </a:r>
          </a:p>
        </p:txBody>
      </p:sp>
    </p:spTree>
    <p:extLst>
      <p:ext uri="{BB962C8B-B14F-4D97-AF65-F5344CB8AC3E}">
        <p14:creationId xmlns:p14="http://schemas.microsoft.com/office/powerpoint/2010/main" val="102712255"/>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ransition/>
  <p:txStyles>
    <p:titleStyle>
      <a:lvl1pPr algn="l" rtl="0" eaLnBrk="0" fontAlgn="base" hangingPunct="0">
        <a:lnSpc>
          <a:spcPct val="80000"/>
        </a:lnSpc>
        <a:spcBef>
          <a:spcPct val="0"/>
        </a:spcBef>
        <a:spcAft>
          <a:spcPct val="0"/>
        </a:spcAft>
        <a:defRPr sz="3600" b="1">
          <a:solidFill>
            <a:schemeClr val="tx1"/>
          </a:solidFill>
          <a:latin typeface="+mj-lt"/>
          <a:ea typeface="+mj-ea"/>
          <a:cs typeface="+mj-cs"/>
        </a:defRPr>
      </a:lvl1pPr>
      <a:lvl2pPr algn="l" rtl="0" eaLnBrk="0" fontAlgn="base" hangingPunct="0">
        <a:lnSpc>
          <a:spcPct val="80000"/>
        </a:lnSpc>
        <a:spcBef>
          <a:spcPct val="0"/>
        </a:spcBef>
        <a:spcAft>
          <a:spcPct val="0"/>
        </a:spcAft>
        <a:defRPr sz="3600" b="1">
          <a:solidFill>
            <a:schemeClr val="tx1"/>
          </a:solidFill>
          <a:latin typeface="Arial" charset="0"/>
        </a:defRPr>
      </a:lvl2pPr>
      <a:lvl3pPr algn="l" rtl="0" eaLnBrk="0" fontAlgn="base" hangingPunct="0">
        <a:lnSpc>
          <a:spcPct val="80000"/>
        </a:lnSpc>
        <a:spcBef>
          <a:spcPct val="0"/>
        </a:spcBef>
        <a:spcAft>
          <a:spcPct val="0"/>
        </a:spcAft>
        <a:defRPr sz="3600" b="1">
          <a:solidFill>
            <a:schemeClr val="tx1"/>
          </a:solidFill>
          <a:latin typeface="Arial" charset="0"/>
        </a:defRPr>
      </a:lvl3pPr>
      <a:lvl4pPr algn="l" rtl="0" eaLnBrk="0" fontAlgn="base" hangingPunct="0">
        <a:lnSpc>
          <a:spcPct val="80000"/>
        </a:lnSpc>
        <a:spcBef>
          <a:spcPct val="0"/>
        </a:spcBef>
        <a:spcAft>
          <a:spcPct val="0"/>
        </a:spcAft>
        <a:defRPr sz="3600" b="1">
          <a:solidFill>
            <a:schemeClr val="tx1"/>
          </a:solidFill>
          <a:latin typeface="Arial" charset="0"/>
        </a:defRPr>
      </a:lvl4pPr>
      <a:lvl5pPr algn="l" rtl="0" eaLnBrk="0" fontAlgn="base" hangingPunct="0">
        <a:lnSpc>
          <a:spcPct val="80000"/>
        </a:lnSpc>
        <a:spcBef>
          <a:spcPct val="0"/>
        </a:spcBef>
        <a:spcAft>
          <a:spcPct val="0"/>
        </a:spcAft>
        <a:defRPr sz="3600" b="1">
          <a:solidFill>
            <a:schemeClr val="tx1"/>
          </a:solidFill>
          <a:latin typeface="Arial" charset="0"/>
        </a:defRPr>
      </a:lvl5pPr>
      <a:lvl6pPr marL="457200" algn="l" rtl="0" fontAlgn="base">
        <a:lnSpc>
          <a:spcPct val="80000"/>
        </a:lnSpc>
        <a:spcBef>
          <a:spcPct val="0"/>
        </a:spcBef>
        <a:spcAft>
          <a:spcPct val="0"/>
        </a:spcAft>
        <a:defRPr sz="3600" b="1">
          <a:solidFill>
            <a:schemeClr val="tx1"/>
          </a:solidFill>
          <a:latin typeface="Arial" charset="0"/>
        </a:defRPr>
      </a:lvl6pPr>
      <a:lvl7pPr marL="914400" algn="l" rtl="0" fontAlgn="base">
        <a:lnSpc>
          <a:spcPct val="80000"/>
        </a:lnSpc>
        <a:spcBef>
          <a:spcPct val="0"/>
        </a:spcBef>
        <a:spcAft>
          <a:spcPct val="0"/>
        </a:spcAft>
        <a:defRPr sz="3600" b="1">
          <a:solidFill>
            <a:schemeClr val="tx1"/>
          </a:solidFill>
          <a:latin typeface="Arial" charset="0"/>
        </a:defRPr>
      </a:lvl7pPr>
      <a:lvl8pPr marL="1371600" algn="l" rtl="0" fontAlgn="base">
        <a:lnSpc>
          <a:spcPct val="80000"/>
        </a:lnSpc>
        <a:spcBef>
          <a:spcPct val="0"/>
        </a:spcBef>
        <a:spcAft>
          <a:spcPct val="0"/>
        </a:spcAft>
        <a:defRPr sz="3600" b="1">
          <a:solidFill>
            <a:schemeClr val="tx1"/>
          </a:solidFill>
          <a:latin typeface="Arial" charset="0"/>
        </a:defRPr>
      </a:lvl8pPr>
      <a:lvl9pPr marL="1828800" algn="l" rtl="0" fontAlgn="base">
        <a:lnSpc>
          <a:spcPct val="80000"/>
        </a:lnSpc>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0"/>
        </a:spcBef>
        <a:spcAft>
          <a:spcPct val="25000"/>
        </a:spcAft>
        <a:buSzPct val="70000"/>
        <a:buChar char="•"/>
        <a:defRPr sz="2800">
          <a:solidFill>
            <a:schemeClr val="tx1"/>
          </a:solidFill>
          <a:latin typeface="+mn-lt"/>
          <a:ea typeface="+mn-ea"/>
          <a:cs typeface="+mn-cs"/>
        </a:defRPr>
      </a:lvl1pPr>
      <a:lvl2pPr marL="742950" indent="-285750" algn="l" rtl="0" eaLnBrk="0" fontAlgn="base" hangingPunct="0">
        <a:spcBef>
          <a:spcPct val="0"/>
        </a:spcBef>
        <a:spcAft>
          <a:spcPct val="25000"/>
        </a:spcAft>
        <a:buSzPct val="90000"/>
        <a:buFont typeface="Times" pitchFamily="18" charset="0"/>
        <a:buChar char="•"/>
        <a:defRPr sz="2400">
          <a:solidFill>
            <a:schemeClr val="tx1"/>
          </a:solidFill>
          <a:latin typeface="+mn-lt"/>
        </a:defRPr>
      </a:lvl2pPr>
      <a:lvl3pPr marL="1143000" indent="-228600" algn="l" rtl="0" eaLnBrk="0" fontAlgn="base" hangingPunct="0">
        <a:spcBef>
          <a:spcPct val="0"/>
        </a:spcBef>
        <a:spcAft>
          <a:spcPct val="25000"/>
        </a:spcAft>
        <a:buSzPct val="70000"/>
        <a:buFont typeface="Times"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rgbClr val="727272"/>
          </a:solidFill>
          <a:latin typeface="+mn-lt"/>
        </a:defRPr>
      </a:lvl4pPr>
      <a:lvl5pPr marL="2057400" indent="-228600" algn="l" rtl="0" eaLnBrk="0" fontAlgn="base" hangingPunct="0">
        <a:spcBef>
          <a:spcPct val="0"/>
        </a:spcBef>
        <a:spcAft>
          <a:spcPct val="50000"/>
        </a:spcAft>
        <a:buSzPct val="70000"/>
        <a:buFont typeface="Times" pitchFamily="18" charset="0"/>
        <a:buChar char="–"/>
        <a:defRPr sz="2100">
          <a:solidFill>
            <a:srgbClr val="727272"/>
          </a:solidFill>
          <a:latin typeface="+mn-lt"/>
        </a:defRPr>
      </a:lvl5pPr>
      <a:lvl6pPr marL="2514600" indent="-228600" algn="l" rtl="0" fontAlgn="base">
        <a:spcBef>
          <a:spcPct val="0"/>
        </a:spcBef>
        <a:spcAft>
          <a:spcPct val="50000"/>
        </a:spcAft>
        <a:buSzPct val="70000"/>
        <a:buFont typeface="Times" pitchFamily="18" charset="0"/>
        <a:buChar char="–"/>
        <a:defRPr sz="2100">
          <a:solidFill>
            <a:srgbClr val="727272"/>
          </a:solidFill>
          <a:latin typeface="+mn-lt"/>
        </a:defRPr>
      </a:lvl6pPr>
      <a:lvl7pPr marL="2971800" indent="-228600" algn="l" rtl="0" fontAlgn="base">
        <a:spcBef>
          <a:spcPct val="0"/>
        </a:spcBef>
        <a:spcAft>
          <a:spcPct val="50000"/>
        </a:spcAft>
        <a:buSzPct val="70000"/>
        <a:buFont typeface="Times" pitchFamily="18" charset="0"/>
        <a:buChar char="–"/>
        <a:defRPr sz="2100">
          <a:solidFill>
            <a:srgbClr val="727272"/>
          </a:solidFill>
          <a:latin typeface="+mn-lt"/>
        </a:defRPr>
      </a:lvl7pPr>
      <a:lvl8pPr marL="3429000" indent="-228600" algn="l" rtl="0" fontAlgn="base">
        <a:spcBef>
          <a:spcPct val="0"/>
        </a:spcBef>
        <a:spcAft>
          <a:spcPct val="50000"/>
        </a:spcAft>
        <a:buSzPct val="70000"/>
        <a:buFont typeface="Times" pitchFamily="18" charset="0"/>
        <a:buChar char="–"/>
        <a:defRPr sz="2100">
          <a:solidFill>
            <a:srgbClr val="727272"/>
          </a:solidFill>
          <a:latin typeface="+mn-lt"/>
        </a:defRPr>
      </a:lvl8pPr>
      <a:lvl9pPr marL="3886200" indent="-228600" algn="l" rtl="0" fontAlgn="base">
        <a:spcBef>
          <a:spcPct val="0"/>
        </a:spcBef>
        <a:spcAft>
          <a:spcPct val="50000"/>
        </a:spcAft>
        <a:buSzPct val="70000"/>
        <a:buFont typeface="Times" pitchFamily="18" charset="0"/>
        <a:buChar char="–"/>
        <a:defRPr sz="2100">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defRPr/>
            </a:pPr>
            <a:endParaRPr lang="en-US" dirty="0">
              <a:solidFill>
                <a:srgbClr val="000000"/>
              </a:solidFill>
              <a:latin typeface="Arial" charset="0"/>
              <a:ea typeface="ＭＳ Ｐゴシック" pitchFamily="1" charset="-128"/>
              <a:cs typeface="+mn-cs"/>
            </a:endParaRPr>
          </a:p>
        </p:txBody>
      </p:sp>
      <p:sp>
        <p:nvSpPr>
          <p:cNvPr id="1027" name="Rectangle 9"/>
          <p:cNvSpPr>
            <a:spLocks noGrp="1" noChangeArrowheads="1"/>
          </p:cNvSpPr>
          <p:nvPr>
            <p:ph type="body" idx="1"/>
          </p:nvPr>
        </p:nvSpPr>
        <p:spPr bwMode="gray">
          <a:xfrm>
            <a:off x="304800" y="1143000"/>
            <a:ext cx="8458200" cy="5105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defRPr/>
            </a:pPr>
            <a:fld id="{2BE8D7BC-ADB3-4DF1-AC2B-4A946A48B543}" type="slidenum">
              <a:rPr lang="en-US" sz="900" b="1">
                <a:solidFill>
                  <a:srgbClr val="000000"/>
                </a:solidFill>
                <a:latin typeface="Arial" charset="0"/>
                <a:ea typeface="ＭＳ Ｐゴシック" pitchFamily="1" charset="-128"/>
                <a:cs typeface="+mn-cs"/>
              </a:rPr>
              <a:pPr algn="ctr" eaLnBrk="0" hangingPunct="0">
                <a:defRPr/>
              </a:pPr>
              <a:t>‹#›</a:t>
            </a:fld>
            <a:endParaRPr lang="en-US" sz="900" b="1" dirty="0">
              <a:solidFill>
                <a:srgbClr val="000000"/>
              </a:solidFill>
              <a:latin typeface="Arial" charset="0"/>
              <a:ea typeface="ＭＳ Ｐゴシック" pitchFamily="1" charset="-128"/>
              <a:cs typeface="+mn-cs"/>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30000"/>
              </a:spcBef>
              <a:defRPr/>
            </a:pPr>
            <a:endParaRPr lang="en-US" dirty="0">
              <a:solidFill>
                <a:srgbClr val="000000"/>
              </a:solidFill>
              <a:latin typeface="Arial" charset="0"/>
              <a:ea typeface="ＭＳ Ｐゴシック" pitchFamily="1" charset="-128"/>
              <a:cs typeface="+mn-cs"/>
            </a:endParaRPr>
          </a:p>
        </p:txBody>
      </p:sp>
      <p:pic>
        <p:nvPicPr>
          <p:cNvPr id="1031" name="Picture 92"/>
          <p:cNvPicPr>
            <a:picLocks noChangeAspect="1" noChangeArrowheads="1"/>
          </p:cNvPicPr>
          <p:nvPr/>
        </p:nvPicPr>
        <p:blipFill>
          <a:blip r:embed="rId15" cstate="print"/>
          <a:srcRect t="4584" r="1852"/>
          <a:stretch>
            <a:fillRect/>
          </a:stretch>
        </p:blipFill>
        <p:spPr bwMode="auto">
          <a:xfrm>
            <a:off x="152400" y="6494463"/>
            <a:ext cx="4038600" cy="363537"/>
          </a:xfrm>
          <a:prstGeom prst="rect">
            <a:avLst/>
          </a:prstGeom>
          <a:noFill/>
          <a:ln w="9525">
            <a:noFill/>
            <a:miter lim="800000"/>
            <a:headEnd/>
            <a:tailEnd/>
          </a:ln>
        </p:spPr>
      </p:pic>
    </p:spTree>
    <p:extLst>
      <p:ext uri="{BB962C8B-B14F-4D97-AF65-F5344CB8AC3E}">
        <p14:creationId xmlns:p14="http://schemas.microsoft.com/office/powerpoint/2010/main" val="335843460"/>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68" r:id="rId13"/>
  </p:sldLayoutIdLst>
  <p:transition/>
  <p:txStyles>
    <p:titleStyle>
      <a:lvl1pPr algn="l" rtl="0" eaLnBrk="0" fontAlgn="base" hangingPunct="0">
        <a:lnSpc>
          <a:spcPct val="80000"/>
        </a:lnSpc>
        <a:spcBef>
          <a:spcPct val="0"/>
        </a:spcBef>
        <a:spcAft>
          <a:spcPct val="0"/>
        </a:spcAft>
        <a:defRPr sz="3600" b="1">
          <a:solidFill>
            <a:schemeClr val="tx1"/>
          </a:solidFill>
          <a:latin typeface="+mj-lt"/>
          <a:ea typeface="+mj-ea"/>
          <a:cs typeface="+mj-cs"/>
        </a:defRPr>
      </a:lvl1pPr>
      <a:lvl2pPr algn="l" rtl="0" eaLnBrk="0" fontAlgn="base" hangingPunct="0">
        <a:lnSpc>
          <a:spcPct val="80000"/>
        </a:lnSpc>
        <a:spcBef>
          <a:spcPct val="0"/>
        </a:spcBef>
        <a:spcAft>
          <a:spcPct val="0"/>
        </a:spcAft>
        <a:defRPr sz="3600" b="1">
          <a:solidFill>
            <a:schemeClr val="tx1"/>
          </a:solidFill>
          <a:latin typeface="Arial" charset="0"/>
        </a:defRPr>
      </a:lvl2pPr>
      <a:lvl3pPr algn="l" rtl="0" eaLnBrk="0" fontAlgn="base" hangingPunct="0">
        <a:lnSpc>
          <a:spcPct val="80000"/>
        </a:lnSpc>
        <a:spcBef>
          <a:spcPct val="0"/>
        </a:spcBef>
        <a:spcAft>
          <a:spcPct val="0"/>
        </a:spcAft>
        <a:defRPr sz="3600" b="1">
          <a:solidFill>
            <a:schemeClr val="tx1"/>
          </a:solidFill>
          <a:latin typeface="Arial" charset="0"/>
        </a:defRPr>
      </a:lvl3pPr>
      <a:lvl4pPr algn="l" rtl="0" eaLnBrk="0" fontAlgn="base" hangingPunct="0">
        <a:lnSpc>
          <a:spcPct val="80000"/>
        </a:lnSpc>
        <a:spcBef>
          <a:spcPct val="0"/>
        </a:spcBef>
        <a:spcAft>
          <a:spcPct val="0"/>
        </a:spcAft>
        <a:defRPr sz="3600" b="1">
          <a:solidFill>
            <a:schemeClr val="tx1"/>
          </a:solidFill>
          <a:latin typeface="Arial" charset="0"/>
        </a:defRPr>
      </a:lvl4pPr>
      <a:lvl5pPr algn="l" rtl="0" eaLnBrk="0" fontAlgn="base" hangingPunct="0">
        <a:lnSpc>
          <a:spcPct val="80000"/>
        </a:lnSpc>
        <a:spcBef>
          <a:spcPct val="0"/>
        </a:spcBef>
        <a:spcAft>
          <a:spcPct val="0"/>
        </a:spcAft>
        <a:defRPr sz="3600" b="1">
          <a:solidFill>
            <a:schemeClr val="tx1"/>
          </a:solidFill>
          <a:latin typeface="Arial" charset="0"/>
        </a:defRPr>
      </a:lvl5pPr>
      <a:lvl6pPr marL="457200" algn="l" rtl="0" fontAlgn="base">
        <a:lnSpc>
          <a:spcPct val="80000"/>
        </a:lnSpc>
        <a:spcBef>
          <a:spcPct val="0"/>
        </a:spcBef>
        <a:spcAft>
          <a:spcPct val="0"/>
        </a:spcAft>
        <a:defRPr sz="3600" b="1">
          <a:solidFill>
            <a:schemeClr val="tx1"/>
          </a:solidFill>
          <a:latin typeface="Arial" charset="0"/>
        </a:defRPr>
      </a:lvl6pPr>
      <a:lvl7pPr marL="914400" algn="l" rtl="0" fontAlgn="base">
        <a:lnSpc>
          <a:spcPct val="80000"/>
        </a:lnSpc>
        <a:spcBef>
          <a:spcPct val="0"/>
        </a:spcBef>
        <a:spcAft>
          <a:spcPct val="0"/>
        </a:spcAft>
        <a:defRPr sz="3600" b="1">
          <a:solidFill>
            <a:schemeClr val="tx1"/>
          </a:solidFill>
          <a:latin typeface="Arial" charset="0"/>
        </a:defRPr>
      </a:lvl7pPr>
      <a:lvl8pPr marL="1371600" algn="l" rtl="0" fontAlgn="base">
        <a:lnSpc>
          <a:spcPct val="80000"/>
        </a:lnSpc>
        <a:spcBef>
          <a:spcPct val="0"/>
        </a:spcBef>
        <a:spcAft>
          <a:spcPct val="0"/>
        </a:spcAft>
        <a:defRPr sz="3600" b="1">
          <a:solidFill>
            <a:schemeClr val="tx1"/>
          </a:solidFill>
          <a:latin typeface="Arial" charset="0"/>
        </a:defRPr>
      </a:lvl8pPr>
      <a:lvl9pPr marL="1828800" algn="l" rtl="0" fontAlgn="base">
        <a:lnSpc>
          <a:spcPct val="80000"/>
        </a:lnSpc>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0"/>
        </a:spcBef>
        <a:spcAft>
          <a:spcPct val="25000"/>
        </a:spcAft>
        <a:buSzPct val="70000"/>
        <a:buChar char="•"/>
        <a:defRPr sz="2800">
          <a:solidFill>
            <a:schemeClr val="tx1"/>
          </a:solidFill>
          <a:latin typeface="+mn-lt"/>
          <a:ea typeface="+mn-ea"/>
          <a:cs typeface="+mn-cs"/>
        </a:defRPr>
      </a:lvl1pPr>
      <a:lvl2pPr marL="742950" indent="-285750" algn="l" rtl="0" eaLnBrk="0" fontAlgn="base" hangingPunct="0">
        <a:spcBef>
          <a:spcPct val="0"/>
        </a:spcBef>
        <a:spcAft>
          <a:spcPct val="25000"/>
        </a:spcAft>
        <a:buSzPct val="90000"/>
        <a:buFont typeface="Times" pitchFamily="18" charset="0"/>
        <a:buChar char="•"/>
        <a:defRPr sz="2400">
          <a:solidFill>
            <a:schemeClr val="tx1"/>
          </a:solidFill>
          <a:latin typeface="+mn-lt"/>
        </a:defRPr>
      </a:lvl2pPr>
      <a:lvl3pPr marL="1143000" indent="-228600" algn="l" rtl="0" eaLnBrk="0" fontAlgn="base" hangingPunct="0">
        <a:spcBef>
          <a:spcPct val="0"/>
        </a:spcBef>
        <a:spcAft>
          <a:spcPct val="25000"/>
        </a:spcAft>
        <a:buSzPct val="70000"/>
        <a:buFont typeface="Times" pitchFamily="18" charset="0"/>
        <a:buChar char="—"/>
        <a:defRPr sz="2100">
          <a:solidFill>
            <a:schemeClr val="tx1"/>
          </a:solidFill>
          <a:latin typeface="+mn-lt"/>
        </a:defRPr>
      </a:lvl3pPr>
      <a:lvl4pPr marL="1600200" indent="-228600" algn="l" rtl="0" eaLnBrk="0" fontAlgn="base" hangingPunct="0">
        <a:spcBef>
          <a:spcPct val="0"/>
        </a:spcBef>
        <a:spcAft>
          <a:spcPct val="50000"/>
        </a:spcAft>
        <a:buSzPct val="70000"/>
        <a:buChar char="o"/>
        <a:defRPr sz="2100">
          <a:solidFill>
            <a:srgbClr val="727272"/>
          </a:solidFill>
          <a:latin typeface="+mn-lt"/>
        </a:defRPr>
      </a:lvl4pPr>
      <a:lvl5pPr marL="2057400" indent="-228600" algn="l" rtl="0" eaLnBrk="0" fontAlgn="base" hangingPunct="0">
        <a:spcBef>
          <a:spcPct val="0"/>
        </a:spcBef>
        <a:spcAft>
          <a:spcPct val="50000"/>
        </a:spcAft>
        <a:buSzPct val="70000"/>
        <a:buFont typeface="Times" pitchFamily="18" charset="0"/>
        <a:buChar char="–"/>
        <a:defRPr sz="2100">
          <a:solidFill>
            <a:srgbClr val="727272"/>
          </a:solidFill>
          <a:latin typeface="+mn-lt"/>
        </a:defRPr>
      </a:lvl5pPr>
      <a:lvl6pPr marL="2514600" indent="-228600" algn="l" rtl="0" fontAlgn="base">
        <a:spcBef>
          <a:spcPct val="0"/>
        </a:spcBef>
        <a:spcAft>
          <a:spcPct val="50000"/>
        </a:spcAft>
        <a:buSzPct val="70000"/>
        <a:buFont typeface="Times" pitchFamily="18" charset="0"/>
        <a:buChar char="–"/>
        <a:defRPr sz="2100">
          <a:solidFill>
            <a:srgbClr val="727272"/>
          </a:solidFill>
          <a:latin typeface="+mn-lt"/>
        </a:defRPr>
      </a:lvl6pPr>
      <a:lvl7pPr marL="2971800" indent="-228600" algn="l" rtl="0" fontAlgn="base">
        <a:spcBef>
          <a:spcPct val="0"/>
        </a:spcBef>
        <a:spcAft>
          <a:spcPct val="50000"/>
        </a:spcAft>
        <a:buSzPct val="70000"/>
        <a:buFont typeface="Times" pitchFamily="18" charset="0"/>
        <a:buChar char="–"/>
        <a:defRPr sz="2100">
          <a:solidFill>
            <a:srgbClr val="727272"/>
          </a:solidFill>
          <a:latin typeface="+mn-lt"/>
        </a:defRPr>
      </a:lvl7pPr>
      <a:lvl8pPr marL="3429000" indent="-228600" algn="l" rtl="0" fontAlgn="base">
        <a:spcBef>
          <a:spcPct val="0"/>
        </a:spcBef>
        <a:spcAft>
          <a:spcPct val="50000"/>
        </a:spcAft>
        <a:buSzPct val="70000"/>
        <a:buFont typeface="Times" pitchFamily="18" charset="0"/>
        <a:buChar char="–"/>
        <a:defRPr sz="2100">
          <a:solidFill>
            <a:srgbClr val="727272"/>
          </a:solidFill>
          <a:latin typeface="+mn-lt"/>
        </a:defRPr>
      </a:lvl8pPr>
      <a:lvl9pPr marL="3886200" indent="-228600" algn="l" rtl="0" fontAlgn="base">
        <a:spcBef>
          <a:spcPct val="0"/>
        </a:spcBef>
        <a:spcAft>
          <a:spcPct val="50000"/>
        </a:spcAft>
        <a:buSzPct val="70000"/>
        <a:buFont typeface="Times" pitchFamily="18" charset="0"/>
        <a:buChar char="–"/>
        <a:defRPr sz="2100">
          <a:solidFill>
            <a:srgbClr val="7272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9"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6" r:id="rId6"/>
    <p:sldLayoutId id="2147483767" r:id="rId7"/>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3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3.xml"/><Relationship Id="rId1" Type="http://schemas.openxmlformats.org/officeDocument/2006/relationships/slideLayout" Target="../slideLayouts/slideLayout2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7.xml"/><Relationship Id="rId1" Type="http://schemas.openxmlformats.org/officeDocument/2006/relationships/slideLayout" Target="../slideLayouts/slideLayout2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buildsecurityin.us-cert.gov/daisy/adm-bsi/articles/best-practices/requirements.html" TargetMode="External"/><Relationship Id="rId2" Type="http://schemas.openxmlformats.org/officeDocument/2006/relationships/notesSlide" Target="../notesSlides/notesSlide34.xml"/><Relationship Id="rId1" Type="http://schemas.openxmlformats.org/officeDocument/2006/relationships/slideLayout" Target="../slideLayouts/slideLayout29.xml"/><Relationship Id="rId5" Type="http://schemas.openxmlformats.org/officeDocument/2006/relationships/hyperlink" Target="http://www.sei.cmu.edu/library/abstracts/reports/05tr009.cfm" TargetMode="External"/><Relationship Id="rId4" Type="http://schemas.openxmlformats.org/officeDocument/2006/relationships/hyperlink" Target="http://www.idea-group.com/"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www.sei.cmu.edu/library/abstracts/reports/08sr017.cfm" TargetMode="External"/><Relationship Id="rId2" Type="http://schemas.openxmlformats.org/officeDocument/2006/relationships/notesSlide" Target="../notesSlides/notesSlide35.xml"/><Relationship Id="rId1" Type="http://schemas.openxmlformats.org/officeDocument/2006/relationships/slideLayout" Target="../slideLayouts/slideLayout29.xml"/><Relationship Id="rId5" Type="http://schemas.openxmlformats.org/officeDocument/2006/relationships/hyperlink" Target="http://www.sei.cmu.edu/library/abstracts/reports/09sr017.cfm" TargetMode="External"/><Relationship Id="rId4" Type="http://schemas.openxmlformats.org/officeDocument/2006/relationships/hyperlink" Target="http://www.sei.cmu.edu/library/abstracts/reports/06sr003.cfm"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1241877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4"/>
          <p:cNvSpPr>
            <a:spLocks noGrp="1" noChangeArrowheads="1"/>
          </p:cNvSpPr>
          <p:nvPr>
            <p:ph type="title"/>
          </p:nvPr>
        </p:nvSpPr>
        <p:spPr/>
        <p:txBody>
          <a:bodyPr/>
          <a:lstStyle/>
          <a:p>
            <a:r>
              <a:rPr lang="en-US" dirty="0" smtClean="0"/>
              <a:t>Recap of the SQUARE Process</a:t>
            </a:r>
          </a:p>
        </p:txBody>
      </p:sp>
      <p:graphicFrame>
        <p:nvGraphicFramePr>
          <p:cNvPr id="10" name="Diagram 9"/>
          <p:cNvGraphicFramePr/>
          <p:nvPr/>
        </p:nvGraphicFramePr>
        <p:xfrm>
          <a:off x="1524000" y="1397000"/>
          <a:ext cx="6934200"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Introduction to A-SQUARE</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1625" y="1143000"/>
            <a:ext cx="8153400" cy="4800600"/>
          </a:xfrm>
          <a:prstGeom prst="rect">
            <a:avLst/>
          </a:prstGeom>
        </p:spPr>
        <p:txBody>
          <a:bodyPr/>
          <a:lstStyle/>
          <a:p>
            <a:pPr>
              <a:spcBef>
                <a:spcPct val="30000"/>
              </a:spcBef>
              <a:spcAft>
                <a:spcPct val="25000"/>
              </a:spcAft>
              <a:buSzPct val="70000"/>
              <a:defRPr/>
            </a:pPr>
            <a:r>
              <a:rPr lang="en-GB" sz="2000" kern="0" dirty="0">
                <a:solidFill>
                  <a:srgbClr val="000000"/>
                </a:solidFill>
                <a:latin typeface="+mn-lt"/>
                <a:ea typeface="ＭＳ Ｐゴシック" pitchFamily="1" charset="-128"/>
                <a:cs typeface="+mn-cs"/>
              </a:rPr>
              <a:t>Case 1 – acquisition organization has typical client role for new software</a:t>
            </a:r>
            <a:br>
              <a:rPr lang="en-GB" sz="2000" kern="0" dirty="0">
                <a:solidFill>
                  <a:srgbClr val="000000"/>
                </a:solidFill>
                <a:latin typeface="+mn-lt"/>
                <a:ea typeface="ＭＳ Ｐゴシック" pitchFamily="1" charset="-128"/>
                <a:cs typeface="+mn-cs"/>
              </a:rPr>
            </a:br>
            <a:endParaRPr lang="en-GB" sz="2000" kern="0" dirty="0">
              <a:solidFill>
                <a:srgbClr val="000000"/>
              </a:solidFill>
              <a:latin typeface="+mn-lt"/>
              <a:ea typeface="ＭＳ Ｐゴシック" pitchFamily="1" charset="-128"/>
              <a:cs typeface="+mn-cs"/>
            </a:endParaRPr>
          </a:p>
          <a:p>
            <a:pPr>
              <a:spcBef>
                <a:spcPct val="30000"/>
              </a:spcBef>
              <a:spcAft>
                <a:spcPct val="25000"/>
              </a:spcAft>
              <a:buSzPct val="70000"/>
              <a:defRPr/>
            </a:pPr>
            <a:endParaRPr lang="en-GB" sz="2000" kern="0" dirty="0">
              <a:solidFill>
                <a:srgbClr val="000000"/>
              </a:solidFill>
              <a:latin typeface="+mn-lt"/>
              <a:ea typeface="ＭＳ Ｐゴシック" pitchFamily="1" charset="-128"/>
              <a:cs typeface="+mn-cs"/>
            </a:endParaRPr>
          </a:p>
          <a:p>
            <a:pPr>
              <a:spcBef>
                <a:spcPct val="30000"/>
              </a:spcBef>
              <a:spcAft>
                <a:spcPct val="25000"/>
              </a:spcAft>
              <a:buSzPct val="70000"/>
              <a:defRPr/>
            </a:pPr>
            <a:r>
              <a:rPr lang="en-GB" sz="2000" kern="0" dirty="0">
                <a:solidFill>
                  <a:srgbClr val="000000"/>
                </a:solidFill>
                <a:latin typeface="+mn-lt"/>
                <a:ea typeface="ＭＳ Ｐゴシック" pitchFamily="1" charset="-128"/>
                <a:cs typeface="+mn-cs"/>
              </a:rPr>
              <a:t/>
            </a:r>
            <a:br>
              <a:rPr lang="en-GB" sz="2000" kern="0" dirty="0">
                <a:solidFill>
                  <a:srgbClr val="000000"/>
                </a:solidFill>
                <a:latin typeface="+mn-lt"/>
                <a:ea typeface="ＭＳ Ｐゴシック" pitchFamily="1" charset="-128"/>
                <a:cs typeface="+mn-cs"/>
              </a:rPr>
            </a:br>
            <a:r>
              <a:rPr lang="en-GB" sz="2000" kern="0" dirty="0">
                <a:solidFill>
                  <a:srgbClr val="000000"/>
                </a:solidFill>
                <a:latin typeface="+mn-lt"/>
                <a:ea typeface="ＭＳ Ｐゴシック" pitchFamily="1" charset="-128"/>
                <a:cs typeface="+mn-cs"/>
              </a:rPr>
              <a:t>Case 2 – acquisition organization does requirements specification </a:t>
            </a:r>
            <a:br>
              <a:rPr lang="en-GB" sz="2000" kern="0" dirty="0">
                <a:solidFill>
                  <a:srgbClr val="000000"/>
                </a:solidFill>
                <a:latin typeface="+mn-lt"/>
                <a:ea typeface="ＭＳ Ｐゴシック" pitchFamily="1" charset="-128"/>
                <a:cs typeface="+mn-cs"/>
              </a:rPr>
            </a:br>
            <a:endParaRPr lang="en-GB" sz="2000" kern="0" dirty="0">
              <a:solidFill>
                <a:srgbClr val="000000"/>
              </a:solidFill>
              <a:latin typeface="+mn-lt"/>
              <a:ea typeface="ＭＳ Ｐゴシック" pitchFamily="1" charset="-128"/>
              <a:cs typeface="+mn-cs"/>
            </a:endParaRPr>
          </a:p>
          <a:p>
            <a:pPr>
              <a:spcBef>
                <a:spcPct val="30000"/>
              </a:spcBef>
              <a:spcAft>
                <a:spcPct val="25000"/>
              </a:spcAft>
              <a:buSzPct val="70000"/>
              <a:defRPr/>
            </a:pPr>
            <a:endParaRPr lang="en-GB" sz="2000" kern="0" dirty="0">
              <a:solidFill>
                <a:srgbClr val="000000"/>
              </a:solidFill>
              <a:latin typeface="+mn-lt"/>
              <a:ea typeface="ＭＳ Ｐゴシック" pitchFamily="1" charset="-128"/>
              <a:cs typeface="+mn-cs"/>
            </a:endParaRPr>
          </a:p>
          <a:p>
            <a:pPr>
              <a:spcBef>
                <a:spcPct val="30000"/>
              </a:spcBef>
              <a:spcAft>
                <a:spcPct val="25000"/>
              </a:spcAft>
              <a:buSzPct val="70000"/>
              <a:defRPr/>
            </a:pPr>
            <a:endParaRPr lang="en-GB" sz="2000" kern="0" dirty="0">
              <a:solidFill>
                <a:srgbClr val="000000"/>
              </a:solidFill>
              <a:latin typeface="+mn-lt"/>
              <a:ea typeface="ＭＳ Ｐゴシック" pitchFamily="1" charset="-128"/>
              <a:cs typeface="+mn-cs"/>
            </a:endParaRPr>
          </a:p>
          <a:p>
            <a:pPr>
              <a:spcBef>
                <a:spcPct val="30000"/>
              </a:spcBef>
              <a:spcAft>
                <a:spcPct val="25000"/>
              </a:spcAft>
              <a:buSzPct val="70000"/>
              <a:defRPr/>
            </a:pPr>
            <a:r>
              <a:rPr lang="en-GB" sz="2000" kern="0" dirty="0">
                <a:solidFill>
                  <a:srgbClr val="000000"/>
                </a:solidFill>
                <a:latin typeface="+mn-lt"/>
                <a:ea typeface="ＭＳ Ｐゴシック" pitchFamily="1" charset="-128"/>
                <a:cs typeface="+mn-cs"/>
              </a:rPr>
              <a:t>Case 3 – acquisition organization is purchasing COTS software</a:t>
            </a:r>
            <a:endParaRPr lang="en-US" sz="2000" kern="0" dirty="0">
              <a:latin typeface="+mn-lt"/>
              <a:ea typeface="ＭＳ Ｐゴシック" pitchFamily="1" charset="-128"/>
              <a:cs typeface="+mn-cs"/>
            </a:endParaRPr>
          </a:p>
        </p:txBody>
      </p:sp>
      <p:sp>
        <p:nvSpPr>
          <p:cNvPr id="11268" name="TextBox 11"/>
          <p:cNvSpPr txBox="1">
            <a:spLocks noChangeArrowheads="1"/>
          </p:cNvSpPr>
          <p:nvPr/>
        </p:nvSpPr>
        <p:spPr bwMode="auto">
          <a:xfrm>
            <a:off x="5791200" y="2667000"/>
            <a:ext cx="1143000" cy="254000"/>
          </a:xfrm>
          <a:prstGeom prst="rect">
            <a:avLst/>
          </a:prstGeom>
          <a:noFill/>
          <a:ln w="9525">
            <a:noFill/>
            <a:miter lim="800000"/>
            <a:headEnd/>
            <a:tailEnd/>
          </a:ln>
        </p:spPr>
        <p:txBody>
          <a:bodyPr wrap="none">
            <a:spAutoFit/>
          </a:bodyPr>
          <a:lstStyle/>
          <a:p>
            <a:pPr>
              <a:spcBef>
                <a:spcPct val="30000"/>
              </a:spcBef>
            </a:pPr>
            <a:r>
              <a:rPr lang="en-US" sz="1600" dirty="0"/>
              <a:t>Contractor</a:t>
            </a:r>
          </a:p>
        </p:txBody>
      </p:sp>
      <p:sp>
        <p:nvSpPr>
          <p:cNvPr id="11269" name="TextBox 12"/>
          <p:cNvSpPr txBox="1">
            <a:spLocks noChangeArrowheads="1"/>
          </p:cNvSpPr>
          <p:nvPr/>
        </p:nvSpPr>
        <p:spPr bwMode="auto">
          <a:xfrm>
            <a:off x="1863725" y="2667000"/>
            <a:ext cx="1631950" cy="254000"/>
          </a:xfrm>
          <a:prstGeom prst="rect">
            <a:avLst/>
          </a:prstGeom>
          <a:noFill/>
          <a:ln w="9525">
            <a:noFill/>
            <a:miter lim="800000"/>
            <a:headEnd/>
            <a:tailEnd/>
          </a:ln>
        </p:spPr>
        <p:txBody>
          <a:bodyPr wrap="none">
            <a:spAutoFit/>
          </a:bodyPr>
          <a:lstStyle/>
          <a:p>
            <a:pPr algn="ctr">
              <a:spcBef>
                <a:spcPct val="30000"/>
              </a:spcBef>
            </a:pPr>
            <a:r>
              <a:rPr lang="en-US" sz="1600" dirty="0"/>
              <a:t>Acquisition Org.</a:t>
            </a:r>
          </a:p>
        </p:txBody>
      </p:sp>
      <p:sp>
        <p:nvSpPr>
          <p:cNvPr id="11270" name="TextBox 16"/>
          <p:cNvSpPr txBox="1">
            <a:spLocks noChangeArrowheads="1"/>
          </p:cNvSpPr>
          <p:nvPr/>
        </p:nvSpPr>
        <p:spPr bwMode="auto">
          <a:xfrm>
            <a:off x="6667500" y="4419600"/>
            <a:ext cx="1143000" cy="254000"/>
          </a:xfrm>
          <a:prstGeom prst="rect">
            <a:avLst/>
          </a:prstGeom>
          <a:noFill/>
          <a:ln w="9525">
            <a:noFill/>
            <a:miter lim="800000"/>
            <a:headEnd/>
            <a:tailEnd/>
          </a:ln>
        </p:spPr>
        <p:txBody>
          <a:bodyPr wrap="none">
            <a:spAutoFit/>
          </a:bodyPr>
          <a:lstStyle/>
          <a:p>
            <a:pPr>
              <a:spcBef>
                <a:spcPct val="30000"/>
              </a:spcBef>
            </a:pPr>
            <a:r>
              <a:rPr lang="en-US" sz="1600" dirty="0"/>
              <a:t>Contractor</a:t>
            </a:r>
          </a:p>
        </p:txBody>
      </p:sp>
      <p:sp>
        <p:nvSpPr>
          <p:cNvPr id="11271" name="TextBox 26"/>
          <p:cNvSpPr txBox="1">
            <a:spLocks noChangeArrowheads="1"/>
          </p:cNvSpPr>
          <p:nvPr/>
        </p:nvSpPr>
        <p:spPr bwMode="auto">
          <a:xfrm>
            <a:off x="1866900" y="6146800"/>
            <a:ext cx="1631950" cy="254000"/>
          </a:xfrm>
          <a:prstGeom prst="rect">
            <a:avLst/>
          </a:prstGeom>
          <a:noFill/>
          <a:ln w="9525">
            <a:noFill/>
            <a:miter lim="800000"/>
            <a:headEnd/>
            <a:tailEnd/>
          </a:ln>
        </p:spPr>
        <p:txBody>
          <a:bodyPr wrap="none">
            <a:spAutoFit/>
          </a:bodyPr>
          <a:lstStyle/>
          <a:p>
            <a:pPr algn="ctr">
              <a:spcBef>
                <a:spcPct val="30000"/>
              </a:spcBef>
            </a:pPr>
            <a:r>
              <a:rPr lang="en-US" sz="1600" dirty="0"/>
              <a:t>Acquisition Org.</a:t>
            </a:r>
          </a:p>
        </p:txBody>
      </p:sp>
      <p:sp>
        <p:nvSpPr>
          <p:cNvPr id="11272" name="TextBox 32"/>
          <p:cNvSpPr txBox="1">
            <a:spLocks noChangeArrowheads="1"/>
          </p:cNvSpPr>
          <p:nvPr/>
        </p:nvSpPr>
        <p:spPr bwMode="auto">
          <a:xfrm>
            <a:off x="6858000" y="6172200"/>
            <a:ext cx="762000" cy="244475"/>
          </a:xfrm>
          <a:prstGeom prst="rect">
            <a:avLst/>
          </a:prstGeom>
          <a:noFill/>
          <a:ln w="9525">
            <a:noFill/>
            <a:miter lim="800000"/>
            <a:headEnd/>
            <a:tailEnd/>
          </a:ln>
        </p:spPr>
        <p:txBody>
          <a:bodyPr>
            <a:spAutoFit/>
          </a:bodyPr>
          <a:lstStyle/>
          <a:p>
            <a:pPr>
              <a:spcBef>
                <a:spcPct val="30000"/>
              </a:spcBef>
            </a:pPr>
            <a:r>
              <a:rPr lang="en-US" sz="1600" dirty="0"/>
              <a:t>COTS</a:t>
            </a:r>
          </a:p>
        </p:txBody>
      </p:sp>
      <p:pic>
        <p:nvPicPr>
          <p:cNvPr id="11273" name="Picture 23" descr="Industrial 26.jpg"/>
          <p:cNvPicPr>
            <a:picLocks noChangeAspect="1"/>
          </p:cNvPicPr>
          <p:nvPr/>
        </p:nvPicPr>
        <p:blipFill>
          <a:blip r:embed="rId3" cstate="print"/>
          <a:srcRect t="8333" r="25000" b="45833"/>
          <a:stretch>
            <a:fillRect/>
          </a:stretch>
        </p:blipFill>
        <p:spPr bwMode="auto">
          <a:xfrm>
            <a:off x="1828800" y="1676400"/>
            <a:ext cx="1714500" cy="838200"/>
          </a:xfrm>
          <a:prstGeom prst="rect">
            <a:avLst/>
          </a:prstGeom>
          <a:noFill/>
          <a:ln w="9525">
            <a:noFill/>
            <a:miter lim="800000"/>
            <a:headEnd/>
            <a:tailEnd/>
          </a:ln>
        </p:spPr>
      </p:pic>
      <p:sp>
        <p:nvSpPr>
          <p:cNvPr id="11274" name="TextBox 12"/>
          <p:cNvSpPr txBox="1">
            <a:spLocks noChangeArrowheads="1"/>
          </p:cNvSpPr>
          <p:nvPr/>
        </p:nvSpPr>
        <p:spPr bwMode="auto">
          <a:xfrm>
            <a:off x="1865313" y="4433888"/>
            <a:ext cx="1631950" cy="254000"/>
          </a:xfrm>
          <a:prstGeom prst="rect">
            <a:avLst/>
          </a:prstGeom>
          <a:noFill/>
          <a:ln w="9525">
            <a:noFill/>
            <a:miter lim="800000"/>
            <a:headEnd/>
            <a:tailEnd/>
          </a:ln>
        </p:spPr>
        <p:txBody>
          <a:bodyPr wrap="none">
            <a:spAutoFit/>
          </a:bodyPr>
          <a:lstStyle/>
          <a:p>
            <a:pPr algn="ctr">
              <a:spcBef>
                <a:spcPct val="30000"/>
              </a:spcBef>
            </a:pPr>
            <a:r>
              <a:rPr lang="en-US" sz="1600" dirty="0"/>
              <a:t>Acquisition Org.</a:t>
            </a:r>
          </a:p>
        </p:txBody>
      </p:sp>
      <p:pic>
        <p:nvPicPr>
          <p:cNvPr id="11275" name="Picture 30" descr="Industrial 26.jpg"/>
          <p:cNvPicPr>
            <a:picLocks noChangeAspect="1"/>
          </p:cNvPicPr>
          <p:nvPr/>
        </p:nvPicPr>
        <p:blipFill>
          <a:blip r:embed="rId3" cstate="print"/>
          <a:srcRect t="8333" r="25000" b="45833"/>
          <a:stretch>
            <a:fillRect/>
          </a:stretch>
        </p:blipFill>
        <p:spPr bwMode="auto">
          <a:xfrm>
            <a:off x="1828800" y="3443288"/>
            <a:ext cx="1714500" cy="838200"/>
          </a:xfrm>
          <a:prstGeom prst="rect">
            <a:avLst/>
          </a:prstGeom>
          <a:noFill/>
          <a:ln w="9525">
            <a:noFill/>
            <a:miter lim="800000"/>
            <a:headEnd/>
            <a:tailEnd/>
          </a:ln>
        </p:spPr>
      </p:pic>
      <p:pic>
        <p:nvPicPr>
          <p:cNvPr id="11276" name="Picture 35" descr="Industrial 26.jpg"/>
          <p:cNvPicPr>
            <a:picLocks noChangeAspect="1"/>
          </p:cNvPicPr>
          <p:nvPr/>
        </p:nvPicPr>
        <p:blipFill>
          <a:blip r:embed="rId3" cstate="print"/>
          <a:srcRect t="8333" r="25000" b="45833"/>
          <a:stretch>
            <a:fillRect/>
          </a:stretch>
        </p:blipFill>
        <p:spPr bwMode="auto">
          <a:xfrm>
            <a:off x="1828800" y="5232400"/>
            <a:ext cx="1714500" cy="838200"/>
          </a:xfrm>
          <a:prstGeom prst="rect">
            <a:avLst/>
          </a:prstGeom>
          <a:noFill/>
          <a:ln w="9525">
            <a:noFill/>
            <a:miter lim="800000"/>
            <a:headEnd/>
            <a:tailEnd/>
          </a:ln>
        </p:spPr>
      </p:pic>
      <p:sp>
        <p:nvSpPr>
          <p:cNvPr id="11277" name="Right Arrow 15"/>
          <p:cNvSpPr>
            <a:spLocks noChangeArrowheads="1"/>
          </p:cNvSpPr>
          <p:nvPr/>
        </p:nvSpPr>
        <p:spPr bwMode="auto">
          <a:xfrm>
            <a:off x="3886200" y="1752600"/>
            <a:ext cx="1371600" cy="457200"/>
          </a:xfrm>
          <a:prstGeom prst="rightArrow">
            <a:avLst>
              <a:gd name="adj1" fmla="val 50000"/>
              <a:gd name="adj2" fmla="val 50000"/>
            </a:avLst>
          </a:prstGeom>
          <a:solidFill>
            <a:srgbClr val="00B8FF"/>
          </a:solidFill>
          <a:ln w="9525" algn="ctr">
            <a:solidFill>
              <a:schemeClr val="tx1"/>
            </a:solidFill>
            <a:round/>
            <a:headEnd/>
            <a:tailEnd/>
          </a:ln>
        </p:spPr>
        <p:txBody>
          <a:bodyPr/>
          <a:lstStyle/>
          <a:p>
            <a:pPr defTabSz="457200" eaLnBrk="0" hangingPunct="0">
              <a:lnSpc>
                <a:spcPct val="62000"/>
              </a:lnSpc>
              <a:buClr>
                <a:srgbClr val="000000"/>
              </a:buClr>
              <a:buSzPct val="100000"/>
              <a:buFont typeface="Arial" pitchFamily="34" charset="0"/>
              <a:buNone/>
            </a:pPr>
            <a:endParaRPr lang="en-CA" sz="2400" dirty="0">
              <a:solidFill>
                <a:schemeClr val="bg1"/>
              </a:solidFill>
            </a:endParaRPr>
          </a:p>
        </p:txBody>
      </p:sp>
      <p:sp>
        <p:nvSpPr>
          <p:cNvPr id="11278" name="Right Arrow 16"/>
          <p:cNvSpPr>
            <a:spLocks noChangeArrowheads="1"/>
          </p:cNvSpPr>
          <p:nvPr/>
        </p:nvSpPr>
        <p:spPr bwMode="auto">
          <a:xfrm>
            <a:off x="4724400" y="3657600"/>
            <a:ext cx="1371600" cy="457200"/>
          </a:xfrm>
          <a:prstGeom prst="rightArrow">
            <a:avLst>
              <a:gd name="adj1" fmla="val 50000"/>
              <a:gd name="adj2" fmla="val 50000"/>
            </a:avLst>
          </a:prstGeom>
          <a:solidFill>
            <a:srgbClr val="00B8FF"/>
          </a:solidFill>
          <a:ln w="9525" algn="ctr">
            <a:solidFill>
              <a:schemeClr val="tx1"/>
            </a:solidFill>
            <a:round/>
            <a:headEnd/>
            <a:tailEnd/>
          </a:ln>
        </p:spPr>
        <p:txBody>
          <a:bodyPr/>
          <a:lstStyle/>
          <a:p>
            <a:pPr defTabSz="457200" eaLnBrk="0" hangingPunct="0">
              <a:lnSpc>
                <a:spcPct val="62000"/>
              </a:lnSpc>
              <a:buClr>
                <a:srgbClr val="000000"/>
              </a:buClr>
              <a:buSzPct val="100000"/>
              <a:buFont typeface="Arial" pitchFamily="34" charset="0"/>
              <a:buNone/>
            </a:pPr>
            <a:endParaRPr lang="en-CA" sz="2400" dirty="0">
              <a:solidFill>
                <a:schemeClr val="bg1"/>
              </a:solidFill>
            </a:endParaRPr>
          </a:p>
        </p:txBody>
      </p:sp>
      <p:sp>
        <p:nvSpPr>
          <p:cNvPr id="11279" name="Right Arrow 17"/>
          <p:cNvSpPr>
            <a:spLocks noChangeArrowheads="1"/>
          </p:cNvSpPr>
          <p:nvPr/>
        </p:nvSpPr>
        <p:spPr bwMode="auto">
          <a:xfrm>
            <a:off x="4800600" y="5461000"/>
            <a:ext cx="1371600" cy="457200"/>
          </a:xfrm>
          <a:prstGeom prst="rightArrow">
            <a:avLst>
              <a:gd name="adj1" fmla="val 50000"/>
              <a:gd name="adj2" fmla="val 50000"/>
            </a:avLst>
          </a:prstGeom>
          <a:solidFill>
            <a:srgbClr val="00B8FF"/>
          </a:solidFill>
          <a:ln w="9525" algn="ctr">
            <a:solidFill>
              <a:schemeClr val="tx1"/>
            </a:solidFill>
            <a:round/>
            <a:headEnd/>
            <a:tailEnd/>
          </a:ln>
        </p:spPr>
        <p:txBody>
          <a:bodyPr/>
          <a:lstStyle/>
          <a:p>
            <a:pPr defTabSz="457200" eaLnBrk="0" hangingPunct="0">
              <a:lnSpc>
                <a:spcPct val="62000"/>
              </a:lnSpc>
              <a:buClr>
                <a:srgbClr val="000000"/>
              </a:buClr>
              <a:buSzPct val="100000"/>
              <a:buFont typeface="Arial" pitchFamily="34" charset="0"/>
              <a:buNone/>
            </a:pPr>
            <a:endParaRPr lang="en-CA" sz="2400" dirty="0">
              <a:solidFill>
                <a:schemeClr val="bg1"/>
              </a:solidFill>
            </a:endParaRPr>
          </a:p>
        </p:txBody>
      </p:sp>
      <p:sp>
        <p:nvSpPr>
          <p:cNvPr id="11280" name="TextBox 11"/>
          <p:cNvSpPr txBox="1">
            <a:spLocks noChangeArrowheads="1"/>
          </p:cNvSpPr>
          <p:nvPr/>
        </p:nvSpPr>
        <p:spPr bwMode="auto">
          <a:xfrm>
            <a:off x="7086600" y="2667000"/>
            <a:ext cx="1460500" cy="254000"/>
          </a:xfrm>
          <a:prstGeom prst="rect">
            <a:avLst/>
          </a:prstGeom>
          <a:noFill/>
          <a:ln w="9525">
            <a:noFill/>
            <a:miter lim="800000"/>
            <a:headEnd/>
            <a:tailEnd/>
          </a:ln>
        </p:spPr>
        <p:txBody>
          <a:bodyPr wrap="none">
            <a:spAutoFit/>
          </a:bodyPr>
          <a:lstStyle/>
          <a:p>
            <a:pPr>
              <a:spcBef>
                <a:spcPct val="30000"/>
              </a:spcBef>
            </a:pPr>
            <a:r>
              <a:rPr lang="en-US" sz="1600" dirty="0"/>
              <a:t>Requirements</a:t>
            </a:r>
          </a:p>
        </p:txBody>
      </p:sp>
      <p:sp>
        <p:nvSpPr>
          <p:cNvPr id="11281" name="TextBox 11"/>
          <p:cNvSpPr txBox="1">
            <a:spLocks noChangeArrowheads="1"/>
          </p:cNvSpPr>
          <p:nvPr/>
        </p:nvSpPr>
        <p:spPr bwMode="auto">
          <a:xfrm>
            <a:off x="3505200" y="4419600"/>
            <a:ext cx="1460500" cy="254000"/>
          </a:xfrm>
          <a:prstGeom prst="rect">
            <a:avLst/>
          </a:prstGeom>
          <a:noFill/>
          <a:ln w="9525">
            <a:noFill/>
            <a:miter lim="800000"/>
            <a:headEnd/>
            <a:tailEnd/>
          </a:ln>
        </p:spPr>
        <p:txBody>
          <a:bodyPr wrap="none">
            <a:spAutoFit/>
          </a:bodyPr>
          <a:lstStyle/>
          <a:p>
            <a:pPr>
              <a:spcBef>
                <a:spcPct val="30000"/>
              </a:spcBef>
            </a:pPr>
            <a:r>
              <a:rPr lang="en-US" sz="1600" dirty="0"/>
              <a:t>Requirements</a:t>
            </a:r>
          </a:p>
        </p:txBody>
      </p:sp>
      <p:pic>
        <p:nvPicPr>
          <p:cNvPr id="11282" name="Picture 23" descr="Industrial 26.jpg"/>
          <p:cNvPicPr>
            <a:picLocks noChangeAspect="1"/>
          </p:cNvPicPr>
          <p:nvPr/>
        </p:nvPicPr>
        <p:blipFill>
          <a:blip r:embed="rId3" cstate="print"/>
          <a:srcRect t="8333" r="25000" b="45833"/>
          <a:stretch>
            <a:fillRect/>
          </a:stretch>
        </p:blipFill>
        <p:spPr bwMode="auto">
          <a:xfrm>
            <a:off x="6096000" y="1676400"/>
            <a:ext cx="1714500" cy="838200"/>
          </a:xfrm>
          <a:prstGeom prst="rect">
            <a:avLst/>
          </a:prstGeom>
          <a:noFill/>
          <a:ln w="9525">
            <a:noFill/>
            <a:miter lim="800000"/>
            <a:headEnd/>
            <a:tailEnd/>
          </a:ln>
        </p:spPr>
      </p:pic>
      <p:pic>
        <p:nvPicPr>
          <p:cNvPr id="11283" name="Picture 30" descr="Industrial 26.jpg"/>
          <p:cNvPicPr>
            <a:picLocks noChangeAspect="1"/>
          </p:cNvPicPr>
          <p:nvPr/>
        </p:nvPicPr>
        <p:blipFill>
          <a:blip r:embed="rId3" cstate="print"/>
          <a:srcRect t="8333" r="25000" b="45833"/>
          <a:stretch>
            <a:fillRect/>
          </a:stretch>
        </p:blipFill>
        <p:spPr bwMode="auto">
          <a:xfrm>
            <a:off x="6172200" y="3429000"/>
            <a:ext cx="1714500" cy="838200"/>
          </a:xfrm>
          <a:prstGeom prst="rect">
            <a:avLst/>
          </a:prstGeom>
          <a:noFill/>
          <a:ln w="9525">
            <a:noFill/>
            <a:miter lim="800000"/>
            <a:headEnd/>
            <a:tailEnd/>
          </a:ln>
        </p:spPr>
      </p:pic>
      <p:pic>
        <p:nvPicPr>
          <p:cNvPr id="11284" name="Picture 35" descr="Industrial 26.jpg"/>
          <p:cNvPicPr>
            <a:picLocks noChangeAspect="1"/>
          </p:cNvPicPr>
          <p:nvPr/>
        </p:nvPicPr>
        <p:blipFill>
          <a:blip r:embed="rId3" cstate="print"/>
          <a:srcRect t="8333" r="25000" b="45833"/>
          <a:stretch>
            <a:fillRect/>
          </a:stretch>
        </p:blipFill>
        <p:spPr bwMode="auto">
          <a:xfrm>
            <a:off x="6400800" y="5257800"/>
            <a:ext cx="1714500" cy="838200"/>
          </a:xfrm>
          <a:prstGeom prst="rect">
            <a:avLst/>
          </a:prstGeom>
          <a:noFill/>
          <a:ln w="9525">
            <a:noFill/>
            <a:miter lim="800000"/>
            <a:headEnd/>
            <a:tailEnd/>
          </a:ln>
        </p:spPr>
      </p:pic>
      <p:sp>
        <p:nvSpPr>
          <p:cNvPr id="4" name="Title 3"/>
          <p:cNvSpPr>
            <a:spLocks noGrp="1"/>
          </p:cNvSpPr>
          <p:nvPr>
            <p:ph type="title"/>
          </p:nvPr>
        </p:nvSpPr>
        <p:spPr/>
        <p:txBody>
          <a:bodyPr/>
          <a:lstStyle/>
          <a:p>
            <a:r>
              <a:rPr lang="en-GB" dirty="0"/>
              <a:t>A-SQUARE: Three </a:t>
            </a:r>
            <a:r>
              <a:rPr lang="en-GB" dirty="0" smtClean="0"/>
              <a:t>Cases</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Case 1</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GB" dirty="0" smtClean="0"/>
              <a:t>A-SQUARE: Case 1 Introduction</a:t>
            </a:r>
            <a:endParaRPr lang="en-US" dirty="0" smtClean="0"/>
          </a:p>
        </p:txBody>
      </p:sp>
      <p:sp>
        <p:nvSpPr>
          <p:cNvPr id="4099" name="Rectangle 25"/>
          <p:cNvSpPr>
            <a:spLocks noGrp="1" noChangeArrowheads="1"/>
          </p:cNvSpPr>
          <p:nvPr>
            <p:ph idx="1"/>
          </p:nvPr>
        </p:nvSpPr>
        <p:spPr/>
        <p:txBody>
          <a:bodyPr/>
          <a:lstStyle/>
          <a:p>
            <a:r>
              <a:rPr lang="en-US" dirty="0" smtClean="0"/>
              <a:t>Nature of software acquisition:</a:t>
            </a:r>
          </a:p>
          <a:p>
            <a:pPr lvl="1"/>
            <a:r>
              <a:rPr lang="en-US" dirty="0" smtClean="0"/>
              <a:t>contractor is responsible for the requirements definition</a:t>
            </a:r>
          </a:p>
          <a:p>
            <a:pPr lvl="1"/>
            <a:r>
              <a:rPr lang="en-US" dirty="0" smtClean="0"/>
              <a:t>contractor should be on board and the contract is awarded</a:t>
            </a:r>
          </a:p>
          <a:p>
            <a:pPr lvl="1"/>
            <a:r>
              <a:rPr lang="en-US" dirty="0" smtClean="0"/>
              <a:t>acquisition organization plays a typical client role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4"/>
          <p:cNvSpPr>
            <a:spLocks noGrp="1" noChangeArrowheads="1"/>
          </p:cNvSpPr>
          <p:nvPr>
            <p:ph type="title"/>
          </p:nvPr>
        </p:nvSpPr>
        <p:spPr/>
        <p:txBody>
          <a:bodyPr/>
          <a:lstStyle/>
          <a:p>
            <a:r>
              <a:rPr lang="en-GB" dirty="0" smtClean="0"/>
              <a:t>Case 1: Process Workflow</a:t>
            </a:r>
            <a:endParaRPr lang="en-US" dirty="0" smtClean="0"/>
          </a:p>
        </p:txBody>
      </p:sp>
      <p:graphicFrame>
        <p:nvGraphicFramePr>
          <p:cNvPr id="16" name="Diagram 15"/>
          <p:cNvGraphicFramePr/>
          <p:nvPr>
            <p:extLst>
              <p:ext uri="{D42A27DB-BD31-4B8C-83A1-F6EECF244321}">
                <p14:modId xmlns:p14="http://schemas.microsoft.com/office/powerpoint/2010/main" val="2932891350"/>
              </p:ext>
            </p:extLst>
          </p:nvPr>
        </p:nvGraphicFramePr>
        <p:xfrm>
          <a:off x="1524000" y="1219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Up Arrow 16"/>
          <p:cNvSpPr/>
          <p:nvPr/>
        </p:nvSpPr>
        <p:spPr bwMode="auto">
          <a:xfrm>
            <a:off x="2133600" y="4927600"/>
            <a:ext cx="457200" cy="457200"/>
          </a:xfrm>
          <a:prstGeom prst="upArrow">
            <a:avLst/>
          </a:prstGeom>
          <a:solidFill>
            <a:srgbClr val="00B8FF"/>
          </a:solidFill>
          <a:ln w="9525" cap="flat" cmpd="sng" algn="ctr">
            <a:solidFill>
              <a:srgbClr val="00000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solidFill>
                <a:srgbClr val="FFFFFF"/>
              </a:solidFill>
              <a:latin typeface="Arial" charset="0"/>
              <a:ea typeface="ＭＳ Ｐゴシック" pitchFamily="1" charset="-128"/>
              <a:cs typeface="+mn-cs"/>
            </a:endParaRPr>
          </a:p>
        </p:txBody>
      </p:sp>
      <p:sp>
        <p:nvSpPr>
          <p:cNvPr id="18" name="TextBox 17"/>
          <p:cNvSpPr txBox="1"/>
          <p:nvPr/>
        </p:nvSpPr>
        <p:spPr>
          <a:xfrm>
            <a:off x="1752600" y="5537200"/>
            <a:ext cx="1447800" cy="523875"/>
          </a:xfrm>
          <a:prstGeom prst="rect">
            <a:avLst/>
          </a:prstGeom>
          <a:noFill/>
        </p:spPr>
        <p:txBody>
          <a:bodyPr>
            <a:spAutoFit/>
          </a:bodyPr>
          <a:lstStyle/>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Steps 1- 2 of</a:t>
            </a:r>
          </a:p>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 SQUARE</a:t>
            </a:r>
          </a:p>
        </p:txBody>
      </p:sp>
      <p:sp>
        <p:nvSpPr>
          <p:cNvPr id="19" name="Rectangle 18"/>
          <p:cNvSpPr/>
          <p:nvPr/>
        </p:nvSpPr>
        <p:spPr bwMode="auto">
          <a:xfrm>
            <a:off x="1676400" y="5384800"/>
            <a:ext cx="1524000" cy="762000"/>
          </a:xfrm>
          <a:prstGeom prst="rect">
            <a:avLst/>
          </a:prstGeom>
          <a:noFill/>
          <a:ln w="9525" cap="flat" cmpd="sng" algn="ctr">
            <a:solidFill>
              <a:srgbClr val="00B0F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ln>
                <a:solidFill>
                  <a:srgbClr val="000000"/>
                </a:solidFill>
              </a:ln>
              <a:solidFill>
                <a:srgbClr val="000000"/>
              </a:solidFill>
              <a:latin typeface="Arial" charset="0"/>
              <a:ea typeface="ＭＳ Ｐゴシック" pitchFamily="1" charset="-128"/>
              <a:cs typeface="+mn-cs"/>
            </a:endParaRPr>
          </a:p>
        </p:txBody>
      </p:sp>
      <p:sp>
        <p:nvSpPr>
          <p:cNvPr id="20" name="Rectangle 19"/>
          <p:cNvSpPr/>
          <p:nvPr/>
        </p:nvSpPr>
        <p:spPr bwMode="auto">
          <a:xfrm>
            <a:off x="3810000" y="5384800"/>
            <a:ext cx="1524000" cy="762000"/>
          </a:xfrm>
          <a:prstGeom prst="rect">
            <a:avLst/>
          </a:prstGeom>
          <a:noFill/>
          <a:ln w="9525" cap="flat" cmpd="sng" algn="ctr">
            <a:solidFill>
              <a:srgbClr val="00B0F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ln>
                <a:solidFill>
                  <a:srgbClr val="000000"/>
                </a:solidFill>
              </a:ln>
              <a:solidFill>
                <a:srgbClr val="000000"/>
              </a:solidFill>
              <a:latin typeface="Arial" charset="0"/>
              <a:ea typeface="ＭＳ Ｐゴシック" pitchFamily="1" charset="-128"/>
              <a:cs typeface="+mn-cs"/>
            </a:endParaRPr>
          </a:p>
        </p:txBody>
      </p:sp>
      <p:sp>
        <p:nvSpPr>
          <p:cNvPr id="21" name="TextBox 20"/>
          <p:cNvSpPr txBox="1"/>
          <p:nvPr/>
        </p:nvSpPr>
        <p:spPr>
          <a:xfrm>
            <a:off x="4038600" y="5537200"/>
            <a:ext cx="1447800" cy="523875"/>
          </a:xfrm>
          <a:prstGeom prst="rect">
            <a:avLst/>
          </a:prstGeom>
          <a:noFill/>
        </p:spPr>
        <p:txBody>
          <a:bodyPr>
            <a:spAutoFit/>
          </a:bodyPr>
          <a:lstStyle/>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Steps 3-9 of</a:t>
            </a:r>
          </a:p>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 SQUARE</a:t>
            </a:r>
          </a:p>
        </p:txBody>
      </p:sp>
      <p:sp>
        <p:nvSpPr>
          <p:cNvPr id="22" name="Rectangle 21"/>
          <p:cNvSpPr/>
          <p:nvPr/>
        </p:nvSpPr>
        <p:spPr bwMode="auto">
          <a:xfrm>
            <a:off x="5943600" y="5384800"/>
            <a:ext cx="1524000" cy="762000"/>
          </a:xfrm>
          <a:prstGeom prst="rect">
            <a:avLst/>
          </a:prstGeom>
          <a:noFill/>
          <a:ln w="9525" cap="flat" cmpd="sng" algn="ctr">
            <a:solidFill>
              <a:srgbClr val="00B0F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ln>
                <a:solidFill>
                  <a:srgbClr val="000000"/>
                </a:solidFill>
              </a:ln>
              <a:solidFill>
                <a:srgbClr val="000000"/>
              </a:solidFill>
              <a:latin typeface="Arial" charset="0"/>
              <a:ea typeface="ＭＳ Ｐゴシック" pitchFamily="1" charset="-128"/>
              <a:cs typeface="+mn-cs"/>
            </a:endParaRPr>
          </a:p>
        </p:txBody>
      </p:sp>
      <p:sp>
        <p:nvSpPr>
          <p:cNvPr id="23" name="TextBox 22"/>
          <p:cNvSpPr txBox="1"/>
          <p:nvPr/>
        </p:nvSpPr>
        <p:spPr>
          <a:xfrm>
            <a:off x="6019800" y="5537200"/>
            <a:ext cx="1447800" cy="523875"/>
          </a:xfrm>
          <a:prstGeom prst="rect">
            <a:avLst/>
          </a:prstGeom>
          <a:noFill/>
        </p:spPr>
        <p:txBody>
          <a:bodyPr>
            <a:spAutoFit/>
          </a:bodyPr>
          <a:lstStyle/>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Additional step</a:t>
            </a:r>
          </a:p>
          <a:p>
            <a:pPr fontAlgn="auto">
              <a:spcBef>
                <a:spcPts val="0"/>
              </a:spcBef>
              <a:spcAft>
                <a:spcPts val="0"/>
              </a:spcAft>
              <a:defRPr/>
            </a:pPr>
            <a:r>
              <a:rPr lang="en-CA" sz="1400" kern="0" dirty="0">
                <a:solidFill>
                  <a:srgbClr val="000000"/>
                </a:solidFill>
                <a:latin typeface="Arial" charset="0"/>
                <a:ea typeface="ＭＳ Ｐゴシック" pitchFamily="1" charset="-128"/>
                <a:cs typeface="+mn-cs"/>
              </a:rPr>
              <a:t>introduced </a:t>
            </a:r>
          </a:p>
        </p:txBody>
      </p:sp>
      <p:sp>
        <p:nvSpPr>
          <p:cNvPr id="24" name="Oval 23"/>
          <p:cNvSpPr/>
          <p:nvPr/>
        </p:nvSpPr>
        <p:spPr bwMode="auto">
          <a:xfrm>
            <a:off x="6019800" y="2565400"/>
            <a:ext cx="1447800" cy="762000"/>
          </a:xfrm>
          <a:prstGeom prst="ellipse">
            <a:avLst/>
          </a:prstGeom>
          <a:noFill/>
          <a:ln w="9525" cap="flat" cmpd="sng" algn="ctr">
            <a:solidFill>
              <a:srgbClr val="FF0000"/>
            </a:solidFill>
            <a:prstDash val="solid"/>
            <a:round/>
            <a:headEnd type="none" w="med" len="med"/>
            <a:tailEnd type="none" w="med" len="med"/>
          </a:ln>
          <a:effectLst/>
          <a:scene3d>
            <a:camera prst="orthographicFront"/>
            <a:lightRig rig="threePt" dir="t"/>
          </a:scene3d>
          <a:sp3d>
            <a:bevelT/>
          </a:sp3d>
        </p:spPr>
        <p:txBody>
          <a:bodyPr/>
          <a:lstStyle/>
          <a:p>
            <a:pPr algn="ctr" defTabSz="457200" eaLnBrk="0" hangingPunct="0">
              <a:lnSpc>
                <a:spcPct val="62000"/>
              </a:lnSpc>
              <a:buClr>
                <a:srgbClr val="000000"/>
              </a:buClr>
              <a:buSzPct val="100000"/>
              <a:buFont typeface="Arial" charset="0"/>
              <a:buNone/>
              <a:defRPr/>
            </a:pPr>
            <a:endParaRPr lang="en-CA" sz="2400" kern="0" dirty="0">
              <a:solidFill>
                <a:srgbClr val="FFFFFF"/>
              </a:solidFill>
              <a:latin typeface="Arial" charset="0"/>
              <a:ea typeface="ＭＳ Ｐゴシック" pitchFamily="1" charset="-128"/>
              <a:cs typeface="+mn-cs"/>
            </a:endParaRPr>
          </a:p>
        </p:txBody>
      </p:sp>
      <p:sp>
        <p:nvSpPr>
          <p:cNvPr id="25" name="Up Arrow 24"/>
          <p:cNvSpPr/>
          <p:nvPr/>
        </p:nvSpPr>
        <p:spPr bwMode="auto">
          <a:xfrm>
            <a:off x="4267200" y="4927600"/>
            <a:ext cx="457200" cy="457200"/>
          </a:xfrm>
          <a:prstGeom prst="upArrow">
            <a:avLst/>
          </a:prstGeom>
          <a:solidFill>
            <a:srgbClr val="00B8FF"/>
          </a:solidFill>
          <a:ln w="9525" cap="flat" cmpd="sng" algn="ctr">
            <a:solidFill>
              <a:srgbClr val="00000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solidFill>
                <a:srgbClr val="FFFFFF"/>
              </a:solidFill>
              <a:latin typeface="Arial" charset="0"/>
              <a:ea typeface="ＭＳ Ｐゴシック" pitchFamily="1" charset="-128"/>
              <a:cs typeface="+mn-cs"/>
            </a:endParaRPr>
          </a:p>
        </p:txBody>
      </p:sp>
      <p:sp>
        <p:nvSpPr>
          <p:cNvPr id="26" name="Up Arrow 25"/>
          <p:cNvSpPr/>
          <p:nvPr/>
        </p:nvSpPr>
        <p:spPr bwMode="auto">
          <a:xfrm>
            <a:off x="6400800" y="4927600"/>
            <a:ext cx="457200" cy="457200"/>
          </a:xfrm>
          <a:prstGeom prst="upArrow">
            <a:avLst/>
          </a:prstGeom>
          <a:solidFill>
            <a:srgbClr val="00B8FF"/>
          </a:solidFill>
          <a:ln w="9525" cap="flat" cmpd="sng" algn="ctr">
            <a:solidFill>
              <a:srgbClr val="000000"/>
            </a:solidFill>
            <a:prstDash val="solid"/>
            <a:round/>
            <a:headEnd type="none" w="med" len="med"/>
            <a:tailEnd type="none" w="med" len="med"/>
          </a:ln>
          <a:effectLst/>
        </p:spPr>
        <p:txBody>
          <a:bodyPr/>
          <a:lstStyle/>
          <a:p>
            <a:pPr defTabSz="457200" eaLnBrk="0" hangingPunct="0">
              <a:lnSpc>
                <a:spcPct val="62000"/>
              </a:lnSpc>
              <a:buClr>
                <a:srgbClr val="000000"/>
              </a:buClr>
              <a:buSzPct val="100000"/>
              <a:buFont typeface="Arial" charset="0"/>
              <a:buNone/>
              <a:defRPr/>
            </a:pPr>
            <a:endParaRPr lang="en-CA" sz="2400" kern="0" dirty="0">
              <a:solidFill>
                <a:srgbClr val="FFFFFF"/>
              </a:solidFill>
              <a:latin typeface="Arial" charset="0"/>
              <a:ea typeface="ＭＳ Ｐゴシック" pitchFamily="1" charset="-128"/>
              <a:cs typeface="+mn-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GB" dirty="0" smtClean="0"/>
              <a:t>Case 1: Important Points</a:t>
            </a:r>
          </a:p>
        </p:txBody>
      </p:sp>
      <p:sp>
        <p:nvSpPr>
          <p:cNvPr id="15363" name="Rectangle 25"/>
          <p:cNvSpPr>
            <a:spLocks noGrp="1" noChangeArrowheads="1"/>
          </p:cNvSpPr>
          <p:nvPr>
            <p:ph idx="1"/>
          </p:nvPr>
        </p:nvSpPr>
        <p:spPr/>
        <p:txBody>
          <a:bodyPr/>
          <a:lstStyle/>
          <a:p>
            <a:r>
              <a:rPr lang="en-US" dirty="0" smtClean="0"/>
              <a:t>The client has no formal role in requirements elicitation for the project.</a:t>
            </a:r>
          </a:p>
          <a:p>
            <a:r>
              <a:rPr lang="en-US" dirty="0" smtClean="0"/>
              <a:t>The contractor uses SQUARE as the driving process framework for identifying security requirements.</a:t>
            </a:r>
          </a:p>
          <a:p>
            <a:r>
              <a:rPr lang="en-US" dirty="0" smtClean="0"/>
              <a:t>The additional step (as shown in workflow) may not be needed if both the parties work together.</a:t>
            </a:r>
          </a:p>
          <a:p>
            <a:endParaRPr lang="en-US" dirty="0" smtClean="0"/>
          </a:p>
        </p:txBody>
      </p:sp>
      <p:graphicFrame>
        <p:nvGraphicFramePr>
          <p:cNvPr id="5" name="Diagram 4"/>
          <p:cNvGraphicFramePr/>
          <p:nvPr>
            <p:extLst>
              <p:ext uri="{D42A27DB-BD31-4B8C-83A1-F6EECF244321}">
                <p14:modId xmlns:p14="http://schemas.microsoft.com/office/powerpoint/2010/main" val="3577918979"/>
              </p:ext>
            </p:extLst>
          </p:nvPr>
        </p:nvGraphicFramePr>
        <p:xfrm>
          <a:off x="6477000" y="4572000"/>
          <a:ext cx="1981200" cy="129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ultiply 5"/>
          <p:cNvSpPr/>
          <p:nvPr/>
        </p:nvSpPr>
        <p:spPr bwMode="auto">
          <a:xfrm>
            <a:off x="6477000" y="4572000"/>
            <a:ext cx="2057400" cy="1219200"/>
          </a:xfrm>
          <a:prstGeom prst="mathMultiply">
            <a:avLst/>
          </a:prstGeom>
          <a:solidFill>
            <a:srgbClr val="FF000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lstStyle/>
          <a:p>
            <a:pPr defTabSz="457200" eaLnBrk="0" hangingPunct="0">
              <a:lnSpc>
                <a:spcPct val="62000"/>
              </a:lnSpc>
              <a:buClr>
                <a:srgbClr val="000000"/>
              </a:buClr>
              <a:buSzPct val="100000"/>
              <a:buFont typeface="Arial" charset="0"/>
              <a:buNone/>
              <a:defRPr/>
            </a:pPr>
            <a:endParaRPr lang="en-CA" sz="2400"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4"/>
          <p:cNvSpPr>
            <a:spLocks noGrp="1" noChangeArrowheads="1"/>
          </p:cNvSpPr>
          <p:nvPr>
            <p:ph type="title"/>
          </p:nvPr>
        </p:nvSpPr>
        <p:spPr/>
        <p:txBody>
          <a:bodyPr/>
          <a:lstStyle/>
          <a:p>
            <a:r>
              <a:rPr lang="en-GB" dirty="0" smtClean="0"/>
              <a:t>Case 1: Compressed Workflow</a:t>
            </a:r>
          </a:p>
        </p:txBody>
      </p:sp>
      <p:sp>
        <p:nvSpPr>
          <p:cNvPr id="16387" name="Rectangle 25"/>
          <p:cNvSpPr>
            <a:spLocks noGrp="1" noChangeArrowheads="1"/>
          </p:cNvSpPr>
          <p:nvPr>
            <p:ph idx="1"/>
          </p:nvPr>
        </p:nvSpPr>
        <p:spPr/>
        <p:txBody>
          <a:bodyPr/>
          <a:lstStyle/>
          <a:p>
            <a:r>
              <a:rPr lang="en-US" dirty="0" smtClean="0"/>
              <a:t>In the event that the client is unaware of the requirements engineering process, the resultant workflow is compressed as shown below</a:t>
            </a:r>
          </a:p>
          <a:p>
            <a:endParaRPr lang="en-US" dirty="0" smtClean="0"/>
          </a:p>
        </p:txBody>
      </p:sp>
      <p:graphicFrame>
        <p:nvGraphicFramePr>
          <p:cNvPr id="8" name="Diagram 7"/>
          <p:cNvGraphicFramePr/>
          <p:nvPr/>
        </p:nvGraphicFramePr>
        <p:xfrm>
          <a:off x="1295400" y="2362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Case 2</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4"/>
          <p:cNvSpPr>
            <a:spLocks noGrp="1" noChangeArrowheads="1"/>
          </p:cNvSpPr>
          <p:nvPr>
            <p:ph type="title"/>
          </p:nvPr>
        </p:nvSpPr>
        <p:spPr/>
        <p:txBody>
          <a:bodyPr/>
          <a:lstStyle/>
          <a:p>
            <a:r>
              <a:rPr lang="en-GB" dirty="0" smtClean="0"/>
              <a:t>A-SQUARE: Case 2 Introduction</a:t>
            </a:r>
            <a:endParaRPr lang="en-US" dirty="0" smtClean="0"/>
          </a:p>
        </p:txBody>
      </p:sp>
      <p:sp>
        <p:nvSpPr>
          <p:cNvPr id="4099" name="Rectangle 25"/>
          <p:cNvSpPr>
            <a:spLocks noGrp="1" noChangeArrowheads="1"/>
          </p:cNvSpPr>
          <p:nvPr>
            <p:ph idx="1"/>
          </p:nvPr>
        </p:nvSpPr>
        <p:spPr/>
        <p:txBody>
          <a:bodyPr/>
          <a:lstStyle/>
          <a:p>
            <a:r>
              <a:rPr lang="en-US" dirty="0" smtClean="0"/>
              <a:t>Nature of software acquisition:</a:t>
            </a:r>
          </a:p>
          <a:p>
            <a:pPr lvl="1"/>
            <a:r>
              <a:rPr lang="en-US" dirty="0" smtClean="0"/>
              <a:t>acquisition organization specifies requirements as part of request for proposal (RFP)</a:t>
            </a:r>
          </a:p>
          <a:p>
            <a:pPr lvl="1"/>
            <a:r>
              <a:rPr lang="en-US" dirty="0" smtClean="0"/>
              <a:t>original SQUARE should be used by the contractor</a:t>
            </a:r>
          </a:p>
          <a:p>
            <a:pPr lvl="1"/>
            <a:r>
              <a:rPr lang="en-US" dirty="0" smtClean="0"/>
              <a:t>requirements specified will have relatively high-level security requirements</a:t>
            </a:r>
          </a:p>
          <a:p>
            <a:endParaRPr lang="en-US"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DM-0001146</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latin typeface="Calibri"/>
              <a:ea typeface="Times New Roman"/>
              <a:cs typeface="Times New Roman"/>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42795366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4"/>
          <p:cNvSpPr>
            <a:spLocks noGrp="1" noChangeArrowheads="1"/>
          </p:cNvSpPr>
          <p:nvPr>
            <p:ph type="title"/>
          </p:nvPr>
        </p:nvSpPr>
        <p:spPr/>
        <p:txBody>
          <a:bodyPr/>
          <a:lstStyle/>
          <a:p>
            <a:r>
              <a:rPr lang="en-GB" dirty="0" smtClean="0"/>
              <a:t>Case 2: Important Points</a:t>
            </a:r>
            <a:endParaRPr lang="en-US" dirty="0" smtClean="0"/>
          </a:p>
        </p:txBody>
      </p:sp>
      <p:sp>
        <p:nvSpPr>
          <p:cNvPr id="4099" name="Rectangle 25"/>
          <p:cNvSpPr>
            <a:spLocks noGrp="1" noChangeArrowheads="1"/>
          </p:cNvSpPr>
          <p:nvPr>
            <p:ph idx="1"/>
          </p:nvPr>
        </p:nvSpPr>
        <p:spPr/>
        <p:txBody>
          <a:bodyPr/>
          <a:lstStyle/>
          <a:p>
            <a:r>
              <a:rPr lang="en-US" dirty="0" smtClean="0"/>
              <a:t>The process workflow is similar to the nine-step SQUARE process.</a:t>
            </a:r>
          </a:p>
          <a:p>
            <a:r>
              <a:rPr lang="en-US" dirty="0" smtClean="0"/>
              <a:t>Level of detail in the requirements definition is crucial.</a:t>
            </a:r>
          </a:p>
          <a:p>
            <a:pPr lvl="1"/>
            <a:r>
              <a:rPr lang="en-US" dirty="0" smtClean="0"/>
              <a:t>Too much detail can constrain the contractor.</a:t>
            </a:r>
          </a:p>
          <a:p>
            <a:pPr lvl="1"/>
            <a:r>
              <a:rPr lang="en-US" dirty="0" smtClean="0"/>
              <a:t>The contractor needs some flexibility in defining the requirements.</a:t>
            </a:r>
          </a:p>
          <a:p>
            <a:pPr lvl="1"/>
            <a:r>
              <a:rPr lang="en-US" dirty="0" smtClean="0"/>
              <a:t>The exit criteria for this process is the final review and approval of the requirements by both parties.</a:t>
            </a:r>
          </a:p>
        </p:txBody>
      </p:sp>
      <p:pic>
        <p:nvPicPr>
          <p:cNvPr id="19460" name="Picture 3" descr="images.jpg"/>
          <p:cNvPicPr>
            <a:picLocks noChangeAspect="1"/>
          </p:cNvPicPr>
          <p:nvPr/>
        </p:nvPicPr>
        <p:blipFill>
          <a:blip r:embed="rId3" cstate="print"/>
          <a:srcRect/>
          <a:stretch>
            <a:fillRect/>
          </a:stretch>
        </p:blipFill>
        <p:spPr bwMode="auto">
          <a:xfrm>
            <a:off x="7010400" y="5334000"/>
            <a:ext cx="1585913" cy="1143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Case 3</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4"/>
          <p:cNvSpPr>
            <a:spLocks noGrp="1" noChangeArrowheads="1"/>
          </p:cNvSpPr>
          <p:nvPr>
            <p:ph type="title"/>
          </p:nvPr>
        </p:nvSpPr>
        <p:spPr/>
        <p:txBody>
          <a:bodyPr/>
          <a:lstStyle/>
          <a:p>
            <a:r>
              <a:rPr lang="en-GB" dirty="0" smtClean="0"/>
              <a:t>A-SQUARE: Case 3 Introduction</a:t>
            </a:r>
            <a:endParaRPr lang="en-US" dirty="0" smtClean="0"/>
          </a:p>
        </p:txBody>
      </p:sp>
      <p:sp>
        <p:nvSpPr>
          <p:cNvPr id="4099" name="Rectangle 25"/>
          <p:cNvSpPr>
            <a:spLocks noGrp="1" noChangeArrowheads="1"/>
          </p:cNvSpPr>
          <p:nvPr>
            <p:ph idx="1"/>
          </p:nvPr>
        </p:nvSpPr>
        <p:spPr/>
        <p:txBody>
          <a:bodyPr/>
          <a:lstStyle/>
          <a:p>
            <a:r>
              <a:rPr lang="en-US" dirty="0" smtClean="0"/>
              <a:t>Nature of software acquisition</a:t>
            </a:r>
          </a:p>
          <a:p>
            <a:pPr lvl="1"/>
            <a:r>
              <a:rPr lang="en-US" dirty="0" smtClean="0"/>
              <a:t>acquisition of COTS products</a:t>
            </a:r>
          </a:p>
          <a:p>
            <a:r>
              <a:rPr lang="en-US" dirty="0" smtClean="0"/>
              <a:t>What is COTS ?</a:t>
            </a:r>
          </a:p>
          <a:p>
            <a:pPr lvl="1"/>
            <a:r>
              <a:rPr lang="en-US" dirty="0" smtClean="0"/>
              <a:t>computer software products that are ready-made and available for use </a:t>
            </a:r>
          </a:p>
          <a:p>
            <a:pPr lvl="1"/>
            <a:r>
              <a:rPr lang="en-US" dirty="0" smtClean="0"/>
              <a:t>serve as good alternatives for in-house developments</a:t>
            </a:r>
          </a:p>
          <a:p>
            <a:r>
              <a:rPr lang="en-US" dirty="0" smtClean="0"/>
              <a:t>Benefits of using COTS</a:t>
            </a:r>
          </a:p>
          <a:p>
            <a:pPr lvl="1"/>
            <a:r>
              <a:rPr lang="en-US" dirty="0" smtClean="0"/>
              <a:t>applications can be built “out-of-the-box”</a:t>
            </a:r>
          </a:p>
          <a:p>
            <a:pPr lvl="1"/>
            <a:r>
              <a:rPr lang="en-US" dirty="0" smtClean="0"/>
              <a:t>improves overall productivity and reduces company costs</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4"/>
          <p:cNvSpPr>
            <a:spLocks noGrp="1" noChangeArrowheads="1"/>
          </p:cNvSpPr>
          <p:nvPr>
            <p:ph type="title"/>
          </p:nvPr>
        </p:nvSpPr>
        <p:spPr/>
        <p:txBody>
          <a:bodyPr/>
          <a:lstStyle/>
          <a:p>
            <a:r>
              <a:rPr lang="en-GB" dirty="0" smtClean="0"/>
              <a:t>A-SQUARE: Case 3 Introduction</a:t>
            </a:r>
            <a:endParaRPr lang="en-US" dirty="0" smtClean="0"/>
          </a:p>
        </p:txBody>
      </p:sp>
      <p:sp>
        <p:nvSpPr>
          <p:cNvPr id="4099" name="Rectangle 25"/>
          <p:cNvSpPr>
            <a:spLocks noGrp="1" noChangeArrowheads="1"/>
          </p:cNvSpPr>
          <p:nvPr>
            <p:ph idx="1"/>
          </p:nvPr>
        </p:nvSpPr>
        <p:spPr/>
        <p:txBody>
          <a:bodyPr/>
          <a:lstStyle/>
          <a:p>
            <a:r>
              <a:rPr lang="en-US" dirty="0" smtClean="0"/>
              <a:t>Examples of well-known COTS applications acquired by organizations</a:t>
            </a:r>
          </a:p>
          <a:p>
            <a:endParaRPr lang="en-US" dirty="0" smtClean="0"/>
          </a:p>
          <a:p>
            <a:endParaRPr lang="en-US" dirty="0" smtClean="0"/>
          </a:p>
          <a:p>
            <a:endParaRPr lang="en-US" dirty="0" smtClean="0"/>
          </a:p>
        </p:txBody>
      </p:sp>
      <p:graphicFrame>
        <p:nvGraphicFramePr>
          <p:cNvPr id="5" name="Diagram 4"/>
          <p:cNvGraphicFramePr/>
          <p:nvPr/>
        </p:nvGraphicFramePr>
        <p:xfrm>
          <a:off x="1371600" y="2057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p:cNvSpPr>
            <a:spLocks noGrp="1"/>
          </p:cNvSpPr>
          <p:nvPr>
            <p:ph type="title"/>
          </p:nvPr>
        </p:nvSpPr>
        <p:spPr/>
        <p:txBody>
          <a:bodyPr/>
          <a:lstStyle/>
          <a:p>
            <a:r>
              <a:rPr lang="en-US" dirty="0" smtClean="0"/>
              <a:t>Is There Really a COTS Security Problem?</a:t>
            </a:r>
          </a:p>
        </p:txBody>
      </p:sp>
      <p:pic>
        <p:nvPicPr>
          <p:cNvPr id="37891" name="Picture 1" descr="Y:\project\info-team\shared_graphics\nancy mead\LENS\guiding scenario r1 copy.PNG"/>
          <p:cNvPicPr>
            <a:picLocks noChangeAspect="1" noChangeArrowheads="1"/>
          </p:cNvPicPr>
          <p:nvPr/>
        </p:nvPicPr>
        <p:blipFill>
          <a:blip r:embed="rId3" cstate="print"/>
          <a:srcRect/>
          <a:stretch>
            <a:fillRect/>
          </a:stretch>
        </p:blipFill>
        <p:spPr bwMode="auto">
          <a:xfrm>
            <a:off x="0" y="703263"/>
            <a:ext cx="9144000" cy="5451475"/>
          </a:xfrm>
          <a:prstGeom prst="rect">
            <a:avLst/>
          </a:prstGeom>
          <a:noFill/>
          <a:ln w="9525">
            <a:noFill/>
            <a:miter lim="800000"/>
            <a:headEnd/>
            <a:tailEnd/>
          </a:ln>
        </p:spPr>
      </p:pic>
      <p:sp>
        <p:nvSpPr>
          <p:cNvPr id="37892" name="TextBox 3"/>
          <p:cNvSpPr txBox="1">
            <a:spLocks noChangeArrowheads="1"/>
          </p:cNvSpPr>
          <p:nvPr/>
        </p:nvSpPr>
        <p:spPr bwMode="auto">
          <a:xfrm>
            <a:off x="6629400" y="2209800"/>
            <a:ext cx="2362200" cy="830263"/>
          </a:xfrm>
          <a:prstGeom prst="rect">
            <a:avLst/>
          </a:prstGeom>
          <a:noFill/>
          <a:ln w="9525">
            <a:noFill/>
            <a:miter lim="800000"/>
            <a:headEnd/>
            <a:tailEnd/>
          </a:ln>
        </p:spPr>
        <p:txBody>
          <a:bodyPr>
            <a:spAutoFit/>
          </a:bodyPr>
          <a:lstStyle/>
          <a:p>
            <a:r>
              <a:rPr lang="en-US" sz="1600" b="1" dirty="0"/>
              <a:t>Wasted time</a:t>
            </a:r>
          </a:p>
          <a:p>
            <a:r>
              <a:rPr lang="en-US" sz="1600" b="1" dirty="0"/>
              <a:t>Wasted money</a:t>
            </a:r>
          </a:p>
          <a:p>
            <a:r>
              <a:rPr lang="en-US" sz="1600" b="1" dirty="0"/>
              <a:t>Still no tool!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6579" name="Group 99"/>
          <p:cNvGraphicFramePr>
            <a:graphicFrameLocks noGrp="1"/>
          </p:cNvGraphicFramePr>
          <p:nvPr/>
        </p:nvGraphicFramePr>
        <p:xfrm>
          <a:off x="533400" y="1595438"/>
          <a:ext cx="8001001" cy="4221480"/>
        </p:xfrm>
        <a:graphic>
          <a:graphicData uri="http://schemas.openxmlformats.org/drawingml/2006/table">
            <a:tbl>
              <a:tblPr/>
              <a:tblGrid>
                <a:gridCol w="326571"/>
                <a:gridCol w="1426029"/>
                <a:gridCol w="1752600"/>
                <a:gridCol w="1524000"/>
                <a:gridCol w="1676400"/>
                <a:gridCol w="1295401"/>
              </a:tblGrid>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endParaRPr kumimoji="0" lang="en-US" sz="1300" b="1" i="0" u="none" strike="noStrike" cap="none" normalizeH="0" baseline="0" dirty="0" smtClean="0">
                        <a:ln>
                          <a:noFill/>
                        </a:ln>
                        <a:solidFill>
                          <a:schemeClr val="bg1"/>
                        </a:solidFill>
                        <a:effectLst/>
                        <a:latin typeface="Arial" charset="0"/>
                      </a:endParaRP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300" b="1" i="0" u="none" strike="noStrike" cap="none" normalizeH="0" baseline="0" dirty="0" smtClean="0">
                          <a:ln>
                            <a:noFill/>
                          </a:ln>
                          <a:solidFill>
                            <a:schemeClr val="bg1"/>
                          </a:solidFill>
                          <a:effectLst/>
                          <a:latin typeface="Arial" charset="0"/>
                        </a:rPr>
                        <a:t>Step</a:t>
                      </a:r>
                      <a:endParaRPr kumimoji="0" lang="en-US" sz="1300" b="0" i="0" u="none" strike="noStrike" cap="none" normalizeH="0" baseline="0" dirty="0" smtClean="0">
                        <a:ln>
                          <a:noFill/>
                        </a:ln>
                        <a:solidFill>
                          <a:schemeClr val="bg1"/>
                        </a:solidFill>
                        <a:effectLst/>
                        <a:latin typeface="Arial" charset="0"/>
                      </a:endParaRP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Input</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Techniques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Participants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Output</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r>
              <a:tr h="120650">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1</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Agree on definitions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Candidate definitions from IEEE and other standards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Structured interviews, focus group</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stakeholders, security specialists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Agreed-to definitions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2</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Identify assets and security goals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Definitions, candidate goals, business drivers, policies and procedures, examples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Facilitated work session, surveys, interviews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stakeholders, security specialists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Assets and goals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3</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Identify preliminary security requirements </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Assets and goals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Work session </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security specialists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Preliminary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4</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Review COTS software package information and specifications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Assets, goals, preliminary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Study security features of various packages and documents them, in a spreadsheet, for example</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security specialists, COTS vendors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Spreadsheet of security features of various packages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sp>
        <p:nvSpPr>
          <p:cNvPr id="38958" name="Rectangle 97"/>
          <p:cNvSpPr>
            <a:spLocks noGrp="1" noChangeArrowheads="1"/>
          </p:cNvSpPr>
          <p:nvPr>
            <p:ph type="title"/>
          </p:nvPr>
        </p:nvSpPr>
        <p:spPr/>
        <p:txBody>
          <a:bodyPr/>
          <a:lstStyle/>
          <a:p>
            <a:r>
              <a:rPr lang="en-US" dirty="0" smtClean="0"/>
              <a:t>A-SQUARE Case 3</a:t>
            </a:r>
          </a:p>
        </p:txBody>
      </p:sp>
      <p:sp>
        <p:nvSpPr>
          <p:cNvPr id="38959" name="TextBox 3"/>
          <p:cNvSpPr txBox="1">
            <a:spLocks noChangeArrowheads="1"/>
          </p:cNvSpPr>
          <p:nvPr/>
        </p:nvSpPr>
        <p:spPr bwMode="auto">
          <a:xfrm>
            <a:off x="457200" y="990600"/>
            <a:ext cx="7848600" cy="338138"/>
          </a:xfrm>
          <a:prstGeom prst="rect">
            <a:avLst/>
          </a:prstGeom>
          <a:noFill/>
          <a:ln w="9525">
            <a:noFill/>
            <a:miter lim="800000"/>
            <a:headEnd/>
            <a:tailEnd/>
          </a:ln>
        </p:spPr>
        <p:txBody>
          <a:bodyPr>
            <a:spAutoFit/>
          </a:bodyPr>
          <a:lstStyle/>
          <a:p>
            <a:r>
              <a:rPr lang="en-US" sz="1600" dirty="0"/>
              <a:t>Process for acquiring COTS software</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6579" name="Group 99"/>
          <p:cNvGraphicFramePr>
            <a:graphicFrameLocks noGrp="1"/>
          </p:cNvGraphicFramePr>
          <p:nvPr/>
        </p:nvGraphicFramePr>
        <p:xfrm>
          <a:off x="533400" y="1595438"/>
          <a:ext cx="8001001" cy="3733800"/>
        </p:xfrm>
        <a:graphic>
          <a:graphicData uri="http://schemas.openxmlformats.org/drawingml/2006/table">
            <a:tbl>
              <a:tblPr/>
              <a:tblGrid>
                <a:gridCol w="326571"/>
                <a:gridCol w="1426029"/>
                <a:gridCol w="1752600"/>
                <a:gridCol w="1676400"/>
                <a:gridCol w="1284515"/>
                <a:gridCol w="1534886"/>
              </a:tblGrid>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endParaRPr kumimoji="0" lang="en-US" sz="1300" b="1" i="0" u="none" strike="noStrike" cap="none" normalizeH="0" baseline="0" dirty="0" smtClean="0">
                        <a:ln>
                          <a:noFill/>
                        </a:ln>
                        <a:solidFill>
                          <a:schemeClr val="bg1"/>
                        </a:solidFill>
                        <a:effectLst/>
                        <a:latin typeface="Arial" charset="0"/>
                      </a:endParaRP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pPr>
                      <a:r>
                        <a:rPr kumimoji="0" lang="en-US" sz="1300" b="1" i="0" u="none" strike="noStrike" cap="none" normalizeH="0" baseline="0" dirty="0" smtClean="0">
                          <a:ln>
                            <a:noFill/>
                          </a:ln>
                          <a:solidFill>
                            <a:schemeClr val="bg1"/>
                          </a:solidFill>
                          <a:effectLst/>
                          <a:latin typeface="Arial" charset="0"/>
                        </a:rPr>
                        <a:t>Step</a:t>
                      </a:r>
                      <a:endParaRPr kumimoji="0" lang="en-US" sz="1300" b="0" i="0" u="none" strike="noStrike" cap="none" normalizeH="0" baseline="0" dirty="0" smtClean="0">
                        <a:ln>
                          <a:noFill/>
                        </a:ln>
                        <a:solidFill>
                          <a:schemeClr val="bg1"/>
                        </a:solidFill>
                        <a:effectLst/>
                        <a:latin typeface="Arial" charset="0"/>
                      </a:endParaRP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Input</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Techniques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Participants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bg1"/>
                          </a:solidFill>
                          <a:effectLst/>
                          <a:latin typeface="Arial" charset="0"/>
                        </a:rPr>
                        <a:t>Output</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solidFill>
                      <a:schemeClr val="tx1"/>
                    </a:solid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5</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Finalize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Preliminary security requirements, features of various packages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Work session – use the spreadsheet to refine and modify the preliminary security requirements to arrive at a final set</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security specialists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Final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6</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Perform tradeoff analysis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Final security requirements, spreadsheet of security features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Tradeoff analysis of COTS products relative to final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stakeholders, security specialists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Prioritized list of COTS products relative to security requirements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122238">
                <a:tc>
                  <a:txBody>
                    <a:bodyPr/>
                    <a:lstStyle/>
                    <a:p>
                      <a:pPr marL="119063" marR="0" lvl="0" indent="-119063" algn="ctr" defTabSz="914400" rtl="0" eaLnBrk="1" fontAlgn="base" latinLnBrk="0" hangingPunct="1">
                        <a:lnSpc>
                          <a:spcPct val="95000"/>
                        </a:lnSpc>
                        <a:spcBef>
                          <a:spcPct val="0"/>
                        </a:spcBef>
                        <a:spcAft>
                          <a:spcPct val="0"/>
                        </a:spcAft>
                        <a:buClrTx/>
                        <a:buSzPct val="70000"/>
                        <a:buFontTx/>
                        <a:buNone/>
                        <a:tabLst/>
                      </a:pPr>
                      <a:r>
                        <a:rPr kumimoji="0" lang="en-US" sz="1300" b="0" i="0" u="none" strike="noStrike" cap="none" normalizeH="0" baseline="0" dirty="0" smtClean="0">
                          <a:ln>
                            <a:noFill/>
                          </a:ln>
                          <a:solidFill>
                            <a:schemeClr val="tx1"/>
                          </a:solidFill>
                          <a:effectLst/>
                          <a:latin typeface="Arial" charset="0"/>
                        </a:rPr>
                        <a:t>7</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1" i="0" u="none" strike="noStrike" cap="none" normalizeH="0" baseline="0" dirty="0" smtClean="0">
                          <a:ln>
                            <a:noFill/>
                          </a:ln>
                          <a:solidFill>
                            <a:schemeClr val="tx1"/>
                          </a:solidFill>
                          <a:effectLst/>
                          <a:latin typeface="Arial" charset="0"/>
                        </a:rPr>
                        <a:t>Final product selection</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Prioritized list of COTS products relative to security, other important COTS product features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Tradeoff analysis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Acquisition organization – stakeholders</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70000"/>
                        <a:buFontTx/>
                        <a:buNone/>
                        <a:tabLst/>
                        <a:defRPr/>
                      </a:pPr>
                      <a:r>
                        <a:rPr kumimoji="0" lang="en-US" sz="1300" b="0" i="0" u="none" strike="noStrike" cap="none" normalizeH="0" baseline="0" dirty="0" smtClean="0">
                          <a:ln>
                            <a:noFill/>
                          </a:ln>
                          <a:solidFill>
                            <a:schemeClr val="tx1"/>
                          </a:solidFill>
                          <a:effectLst/>
                          <a:latin typeface="Arial" charset="0"/>
                        </a:rPr>
                        <a:t>Final COTS product selection</a:t>
                      </a:r>
                    </a:p>
                  </a:txBody>
                  <a:tcPr marL="45720" marR="45720" horzOverflow="overflow">
                    <a:lnL w="12700" cap="flat" cmpd="sng" algn="ctr">
                      <a:solidFill>
                        <a:srgbClr val="7B8081"/>
                      </a:solidFill>
                      <a:prstDash val="solid"/>
                      <a:round/>
                      <a:headEnd type="none" w="med" len="med"/>
                      <a:tailEnd type="none" w="med" len="med"/>
                    </a:lnL>
                    <a:lnR w="12700" cap="flat" cmpd="sng" algn="ctr">
                      <a:solidFill>
                        <a:srgbClr val="7B8081"/>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sp>
        <p:nvSpPr>
          <p:cNvPr id="39975" name="Rectangle 97"/>
          <p:cNvSpPr>
            <a:spLocks noGrp="1" noChangeArrowheads="1"/>
          </p:cNvSpPr>
          <p:nvPr>
            <p:ph type="title"/>
          </p:nvPr>
        </p:nvSpPr>
        <p:spPr/>
        <p:txBody>
          <a:bodyPr/>
          <a:lstStyle/>
          <a:p>
            <a:r>
              <a:rPr lang="en-US" dirty="0" smtClean="0"/>
              <a:t>A-SQUARE Case 3</a:t>
            </a:r>
          </a:p>
        </p:txBody>
      </p:sp>
      <p:sp>
        <p:nvSpPr>
          <p:cNvPr id="39976" name="TextBox 3"/>
          <p:cNvSpPr txBox="1">
            <a:spLocks noChangeArrowheads="1"/>
          </p:cNvSpPr>
          <p:nvPr/>
        </p:nvSpPr>
        <p:spPr bwMode="auto">
          <a:xfrm>
            <a:off x="457200" y="990600"/>
            <a:ext cx="7848600" cy="338138"/>
          </a:xfrm>
          <a:prstGeom prst="rect">
            <a:avLst/>
          </a:prstGeom>
          <a:noFill/>
          <a:ln w="9525">
            <a:noFill/>
            <a:miter lim="800000"/>
            <a:headEnd/>
            <a:tailEnd/>
          </a:ln>
        </p:spPr>
        <p:txBody>
          <a:bodyPr>
            <a:spAutoFit/>
          </a:bodyPr>
          <a:lstStyle/>
          <a:p>
            <a:r>
              <a:rPr lang="en-US" sz="1600" dirty="0"/>
              <a:t>Process for acquiring COTS software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4"/>
          <p:cNvSpPr>
            <a:spLocks noGrp="1" noChangeArrowheads="1"/>
          </p:cNvSpPr>
          <p:nvPr>
            <p:ph type="title"/>
          </p:nvPr>
        </p:nvSpPr>
        <p:spPr/>
        <p:txBody>
          <a:bodyPr/>
          <a:lstStyle/>
          <a:p>
            <a:r>
              <a:rPr lang="en-GB" dirty="0" smtClean="0"/>
              <a:t>Case 3: Important Points</a:t>
            </a:r>
            <a:endParaRPr lang="en-US" dirty="0" smtClean="0"/>
          </a:p>
        </p:txBody>
      </p:sp>
      <p:sp>
        <p:nvSpPr>
          <p:cNvPr id="4099" name="Rectangle 25"/>
          <p:cNvSpPr>
            <a:spLocks noGrp="1" noChangeArrowheads="1"/>
          </p:cNvSpPr>
          <p:nvPr>
            <p:ph idx="1"/>
          </p:nvPr>
        </p:nvSpPr>
        <p:spPr/>
        <p:txBody>
          <a:bodyPr/>
          <a:lstStyle/>
          <a:p>
            <a:r>
              <a:rPr lang="en-GB" sz="2400" dirty="0" smtClean="0"/>
              <a:t>Prioritization</a:t>
            </a:r>
          </a:p>
          <a:p>
            <a:pPr lvl="1"/>
            <a:r>
              <a:rPr lang="en-GB" sz="2000" dirty="0" smtClean="0"/>
              <a:t>Security requirements need to be prioritized together with other requirements when acquiring COTS software.</a:t>
            </a:r>
          </a:p>
          <a:p>
            <a:r>
              <a:rPr lang="en-GB" sz="2400" dirty="0" smtClean="0"/>
              <a:t>Tradeoff</a:t>
            </a:r>
          </a:p>
          <a:p>
            <a:pPr lvl="1"/>
            <a:r>
              <a:rPr lang="en-GB" sz="2000" dirty="0" smtClean="0"/>
              <a:t>Tradeoffs and compromises might have to be made since the software might not meet all the security goals of the organization.</a:t>
            </a:r>
          </a:p>
          <a:p>
            <a:r>
              <a:rPr lang="en-GB" sz="2400" dirty="0" smtClean="0"/>
              <a:t>Review</a:t>
            </a:r>
          </a:p>
          <a:p>
            <a:pPr lvl="1"/>
            <a:r>
              <a:rPr lang="en-GB" sz="2000" dirty="0" smtClean="0"/>
              <a:t>Reviewing the requirements may help the acquiring organization to identify important security requirements.</a:t>
            </a:r>
          </a:p>
          <a:p>
            <a:endParaRPr lang="en-US" dirty="0" smtClean="0"/>
          </a:p>
          <a:p>
            <a:endParaRPr lang="en-US" dirty="0" smtClean="0"/>
          </a:p>
          <a:p>
            <a:endParaRPr lang="en-US" dirty="0" smtClean="0"/>
          </a:p>
        </p:txBody>
      </p:sp>
      <p:graphicFrame>
        <p:nvGraphicFramePr>
          <p:cNvPr id="4" name="Diagram 3"/>
          <p:cNvGraphicFramePr/>
          <p:nvPr>
            <p:extLst>
              <p:ext uri="{D42A27DB-BD31-4B8C-83A1-F6EECF244321}">
                <p14:modId xmlns:p14="http://schemas.microsoft.com/office/powerpoint/2010/main" val="3556358037"/>
              </p:ext>
            </p:extLst>
          </p:nvPr>
        </p:nvGraphicFramePr>
        <p:xfrm>
          <a:off x="3733800" y="4419600"/>
          <a:ext cx="5562600" cy="21336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Future Vision – A New Scenario </a:t>
            </a:r>
          </a:p>
        </p:txBody>
      </p:sp>
      <p:pic>
        <p:nvPicPr>
          <p:cNvPr id="41987" name="Picture 1" descr="Y:\project\graphics\working with Jennifer\cots software nancy mead slides\cots boxes 2_r copy.png"/>
          <p:cNvPicPr>
            <a:picLocks noChangeAspect="1" noChangeArrowheads="1"/>
          </p:cNvPicPr>
          <p:nvPr/>
        </p:nvPicPr>
        <p:blipFill>
          <a:blip r:embed="rId3" cstate="print"/>
          <a:srcRect/>
          <a:stretch>
            <a:fillRect/>
          </a:stretch>
        </p:blipFill>
        <p:spPr bwMode="auto">
          <a:xfrm>
            <a:off x="228600" y="838200"/>
            <a:ext cx="8763000" cy="5143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CA" dirty="0" smtClean="0"/>
              <a:t>Discussion</a:t>
            </a:r>
            <a:endParaRPr lang="en-US" dirty="0" smtClean="0"/>
          </a:p>
        </p:txBody>
      </p:sp>
      <p:sp>
        <p:nvSpPr>
          <p:cNvPr id="4099" name="Rectangle 25"/>
          <p:cNvSpPr>
            <a:spLocks noGrp="1" noChangeArrowheads="1"/>
          </p:cNvSpPr>
          <p:nvPr>
            <p:ph idx="1"/>
          </p:nvPr>
        </p:nvSpPr>
        <p:spPr/>
        <p:txBody>
          <a:bodyPr/>
          <a:lstStyle/>
          <a:p>
            <a:r>
              <a:rPr lang="en-US" dirty="0" smtClean="0"/>
              <a:t>Do you focus more on features or quality factors when you acquire a COTS product?</a:t>
            </a:r>
          </a:p>
          <a:p>
            <a:r>
              <a:rPr lang="en-US" dirty="0" smtClean="0"/>
              <a:t>Do you consider security when you buy a COTS product?  For yourself?  Your organization?</a:t>
            </a:r>
          </a:p>
          <a:p>
            <a:r>
              <a:rPr lang="en-US" dirty="0" smtClean="0"/>
              <a:t>Would you change anything in the future?</a:t>
            </a:r>
          </a:p>
        </p:txBody>
      </p:sp>
    </p:spTree>
    <p:extLst>
      <p:ext uri="{BB962C8B-B14F-4D97-AF65-F5344CB8AC3E}">
        <p14:creationId xmlns:p14="http://schemas.microsoft.com/office/powerpoint/2010/main" val="153708552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a:t>Nancy R. Mead</a:t>
            </a:r>
            <a:r>
              <a:rPr lang="en-US" kern="0" dirty="0" smtClean="0"/>
              <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3962401" y="2438400"/>
            <a:ext cx="4648198"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13</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2682594" cy="400110"/>
          </a:xfrm>
          <a:prstGeom prst="rect">
            <a:avLst/>
          </a:prstGeom>
          <a:noFill/>
        </p:spPr>
        <p:txBody>
          <a:bodyPr wrap="none" rtlCol="0">
            <a:spAutoFit/>
          </a:bodyPr>
          <a:lstStyle/>
          <a:p>
            <a:r>
              <a:rPr lang="en-US" sz="2000" b="1" dirty="0" smtClean="0">
                <a:latin typeface="Calibri" panose="020F0502020204030204" pitchFamily="34" charset="0"/>
              </a:rPr>
              <a:t>SQUARE </a:t>
            </a:r>
            <a:r>
              <a:rPr lang="en-US" sz="2000" b="1" dirty="0">
                <a:latin typeface="Calibri" panose="020F0502020204030204" pitchFamily="34" charset="0"/>
              </a:rPr>
              <a:t>for Acquisition</a:t>
            </a:r>
          </a:p>
        </p:txBody>
      </p:sp>
    </p:spTree>
    <p:extLst>
      <p:ext uri="{BB962C8B-B14F-4D97-AF65-F5344CB8AC3E}">
        <p14:creationId xmlns:p14="http://schemas.microsoft.com/office/powerpoint/2010/main" val="310821901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Summary</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CA" dirty="0" smtClean="0"/>
              <a:t>Summary and Further Work</a:t>
            </a:r>
            <a:endParaRPr lang="en-US" dirty="0" smtClean="0"/>
          </a:p>
        </p:txBody>
      </p:sp>
      <p:sp>
        <p:nvSpPr>
          <p:cNvPr id="4099" name="Rectangle 25"/>
          <p:cNvSpPr>
            <a:spLocks noGrp="1" noChangeArrowheads="1"/>
          </p:cNvSpPr>
          <p:nvPr>
            <p:ph idx="1"/>
          </p:nvPr>
        </p:nvSpPr>
        <p:spPr/>
        <p:txBody>
          <a:bodyPr/>
          <a:lstStyle/>
          <a:p>
            <a:r>
              <a:rPr lang="en-US" dirty="0" smtClean="0"/>
              <a:t>A-SQUARE helps identify security requirements early into the project.</a:t>
            </a:r>
          </a:p>
          <a:p>
            <a:r>
              <a:rPr lang="en-US" dirty="0" smtClean="0"/>
              <a:t>It can reduce the risk associated with software acquisition. </a:t>
            </a:r>
          </a:p>
          <a:p>
            <a:r>
              <a:rPr lang="en-US" dirty="0" smtClean="0"/>
              <a:t>A-SQUARE tool developed by CMU MSIT Team</a:t>
            </a:r>
          </a:p>
          <a:p>
            <a:r>
              <a:rPr lang="en-US" dirty="0" smtClean="0"/>
              <a:t>Application of A-SQUARE on projects would help:</a:t>
            </a:r>
          </a:p>
          <a:p>
            <a:pPr>
              <a:buFont typeface="Arial" panose="020B0604020202020204" pitchFamily="34" charset="0"/>
              <a:buChar char="•"/>
            </a:pPr>
            <a:r>
              <a:rPr lang="en-US" dirty="0" smtClean="0"/>
              <a:t>support acquisition organizations</a:t>
            </a:r>
          </a:p>
          <a:p>
            <a:pPr>
              <a:buFont typeface="Arial" panose="020B0604020202020204" pitchFamily="34" charset="0"/>
              <a:buChar char="•"/>
            </a:pPr>
            <a:r>
              <a:rPr lang="en-US" dirty="0" smtClean="0"/>
              <a:t>validate the practices of A-SQUARE</a:t>
            </a:r>
          </a:p>
          <a:p>
            <a:pPr>
              <a:buFont typeface="Arial" panose="020B0604020202020204" pitchFamily="34" charset="0"/>
              <a:buChar char="•"/>
            </a:pPr>
            <a:r>
              <a:rPr lang="en-US" dirty="0" smtClean="0"/>
              <a:t>understand the tailoring needed </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solidFill>
                  <a:srgbClr val="000000"/>
                </a:solidFill>
                <a:latin typeface="Calibri" panose="020F0502020204030204" pitchFamily="34" charset="0"/>
              </a:rPr>
              <a:t>Class Exercise</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solidFill>
                <a:srgbClr val="000000"/>
              </a:solidFill>
            </a:endParaRPr>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89272266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sz="3200" dirty="0" smtClean="0"/>
              <a:t>Class Exercise</a:t>
            </a:r>
            <a:endParaRPr lang="en-US" sz="3200" dirty="0"/>
          </a:p>
        </p:txBody>
      </p:sp>
      <p:sp>
        <p:nvSpPr>
          <p:cNvPr id="414723" name="Rectangle 3"/>
          <p:cNvSpPr>
            <a:spLocks noGrp="1" noChangeArrowheads="1"/>
          </p:cNvSpPr>
          <p:nvPr>
            <p:ph idx="1"/>
          </p:nvPr>
        </p:nvSpPr>
        <p:spPr/>
        <p:txBody>
          <a:bodyPr/>
          <a:lstStyle/>
          <a:p>
            <a:pPr marL="0" indent="0">
              <a:buNone/>
            </a:pPr>
            <a:r>
              <a:rPr lang="en-GB" dirty="0" smtClean="0"/>
              <a:t>Form teams as directed by your instructor.</a:t>
            </a:r>
          </a:p>
          <a:p>
            <a:pPr marL="0" indent="0">
              <a:buNone/>
            </a:pPr>
            <a:r>
              <a:rPr lang="en-GB" dirty="0" smtClean="0"/>
              <a:t>Work through as many steps as time permits.</a:t>
            </a:r>
          </a:p>
          <a:p>
            <a:pPr marL="0" indent="0">
              <a:buNone/>
            </a:pPr>
            <a:r>
              <a:rPr lang="en-GB" dirty="0" smtClean="0"/>
              <a:t>Report on your results as directed by your instructor.</a:t>
            </a:r>
            <a:endParaRPr lang="en-US" dirty="0"/>
          </a:p>
        </p:txBody>
      </p:sp>
    </p:spTree>
    <p:extLst>
      <p:ext uri="{BB962C8B-B14F-4D97-AF65-F5344CB8AC3E}">
        <p14:creationId xmlns:p14="http://schemas.microsoft.com/office/powerpoint/2010/main" val="153353150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p:txBody>
          <a:bodyPr/>
          <a:lstStyle/>
          <a:p>
            <a:r>
              <a:rPr lang="en-CA" dirty="0" smtClean="0"/>
              <a:t>Additional Resources</a:t>
            </a:r>
            <a:endParaRPr lang="en-US" dirty="0" smtClean="0"/>
          </a:p>
        </p:txBody>
      </p:sp>
      <p:sp>
        <p:nvSpPr>
          <p:cNvPr id="26627" name="Rectangle 25"/>
          <p:cNvSpPr>
            <a:spLocks noGrp="1" noChangeArrowheads="1"/>
          </p:cNvSpPr>
          <p:nvPr>
            <p:ph idx="1"/>
          </p:nvPr>
        </p:nvSpPr>
        <p:spPr/>
        <p:txBody>
          <a:bodyPr/>
          <a:lstStyle/>
          <a:p>
            <a:r>
              <a:rPr lang="en-US" sz="1600" dirty="0" smtClean="0"/>
              <a:t>Allen, Julia H., Barnum, Sean, Ellison, Robert J., McGraw, Gary, &amp; Mead, Nancy R. Software Security Engineering: A Guide for Project Managers. Addison Wesley Professional, 2008. (Available from Amazon.com.)</a:t>
            </a:r>
          </a:p>
          <a:p>
            <a:r>
              <a:rPr lang="en-US" sz="1600" dirty="0" smtClean="0"/>
              <a:t>U.S. Department of Homeland Security. Build Security In: Requirements Engineering. &lt;</a:t>
            </a:r>
            <a:r>
              <a:rPr lang="en-US" sz="1600" dirty="0" smtClean="0">
                <a:hlinkClick r:id="rId3"/>
              </a:rPr>
              <a:t>https://buildsecurityin.us-cert.gov/daisy/adm-bsi/articles/best-practices/requirements.html</a:t>
            </a:r>
            <a:r>
              <a:rPr lang="en-US" sz="1600" dirty="0" smtClean="0"/>
              <a:t>&gt;</a:t>
            </a:r>
          </a:p>
          <a:p>
            <a:r>
              <a:rPr lang="en-US" sz="1600" dirty="0" smtClean="0"/>
              <a:t>IDEA Group Publishing. &lt;</a:t>
            </a:r>
            <a:r>
              <a:rPr lang="en-US" sz="1600" dirty="0" smtClean="0">
                <a:hlinkClick r:id="rId4"/>
              </a:rPr>
              <a:t>http://www.idea-group.com</a:t>
            </a:r>
            <a:r>
              <a:rPr lang="en-US" sz="1600" dirty="0" smtClean="0"/>
              <a:t>&gt;</a:t>
            </a:r>
          </a:p>
          <a:p>
            <a:r>
              <a:rPr lang="en-US" sz="1600" dirty="0" smtClean="0"/>
              <a:t>Mead, Nancy R., Hough, Eric, &amp; Stehney II, Ed. Security Quality Requirements Engineering (CMU/SEI-2005-TR-009). Software Engineering Institute, Carnegie Mellon University, 2005. &lt;</a:t>
            </a:r>
            <a:r>
              <a:rPr lang="en-US" sz="1600" dirty="0" smtClean="0">
                <a:hlinkClick r:id="rId5"/>
              </a:rPr>
              <a:t>http://www.sei.cmu.edu/library/abstracts/reports/05tr009.cfm</a:t>
            </a:r>
            <a:r>
              <a:rPr lang="en-US" sz="1600" dirty="0" smtClean="0"/>
              <a:t>&gt; </a:t>
            </a:r>
          </a:p>
          <a:p>
            <a:r>
              <a:rPr lang="en-US" sz="1600" dirty="0" smtClean="0"/>
              <a:t>Mead, Nancy R. “Identifying Security Requirements Using the Security Quality Requirements Engineering (SQUARE) Method” Integrating Security and Software Engineering: Advances and Future Visions. Edited by H. Mouratidis and P. Giorgini. Idea Group, pp. 44-69, 2006 (ISBN: 1-59904-147-2). </a:t>
            </a:r>
          </a:p>
          <a:p>
            <a:endParaRPr lang="en-US" dirty="0" smtClean="0"/>
          </a:p>
          <a:p>
            <a:r>
              <a:rPr lang="en-US" dirty="0" smtClean="0"/>
              <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4"/>
          <p:cNvSpPr>
            <a:spLocks noGrp="1" noChangeArrowheads="1"/>
          </p:cNvSpPr>
          <p:nvPr>
            <p:ph type="title"/>
          </p:nvPr>
        </p:nvSpPr>
        <p:spPr/>
        <p:txBody>
          <a:bodyPr/>
          <a:lstStyle/>
          <a:p>
            <a:r>
              <a:rPr lang="en-CA" dirty="0" smtClean="0"/>
              <a:t>Additional Resources</a:t>
            </a:r>
            <a:endParaRPr lang="en-US" dirty="0" smtClean="0"/>
          </a:p>
        </p:txBody>
      </p:sp>
      <p:sp>
        <p:nvSpPr>
          <p:cNvPr id="4099" name="Rectangle 25"/>
          <p:cNvSpPr>
            <a:spLocks noGrp="1" noChangeArrowheads="1"/>
          </p:cNvSpPr>
          <p:nvPr>
            <p:ph idx="1"/>
          </p:nvPr>
        </p:nvSpPr>
        <p:spPr/>
        <p:txBody>
          <a:bodyPr/>
          <a:lstStyle/>
          <a:p>
            <a:r>
              <a:rPr lang="en-US" sz="1600" dirty="0" smtClean="0"/>
              <a:t>SQUARE case study reports:</a:t>
            </a:r>
          </a:p>
          <a:p>
            <a:r>
              <a:rPr lang="en-US" sz="1600" dirty="0" smtClean="0"/>
              <a:t>Gayash, Ashwin, Viswanathan, Venkatesh, &amp; Padmanabhan Deepa. Advisor: Nancy R. Mead. SQUARE-Lite: Case Study on VADSoft Project (CMU/SEI-2008-SR-017). Software Engineering Institute, Carnegie Mellon University, 2008.</a:t>
            </a:r>
            <a:br>
              <a:rPr lang="en-US" sz="1600" dirty="0" smtClean="0"/>
            </a:br>
            <a:r>
              <a:rPr lang="en-US" sz="1600" dirty="0" smtClean="0"/>
              <a:t>&lt;</a:t>
            </a:r>
            <a:r>
              <a:rPr lang="en-US" sz="1600" dirty="0" smtClean="0">
                <a:hlinkClick r:id="rId3"/>
              </a:rPr>
              <a:t>http://www.sei.cmu.edu/library/abstracts/reports/08sr017.cfm</a:t>
            </a:r>
            <a:r>
              <a:rPr lang="en-US" sz="1600" dirty="0" smtClean="0"/>
              <a:t>&gt;</a:t>
            </a:r>
          </a:p>
          <a:p>
            <a:endParaRPr lang="en-US" sz="1600" dirty="0" smtClean="0"/>
          </a:p>
          <a:p>
            <a:r>
              <a:rPr lang="en-US" sz="1600" dirty="0" smtClean="0"/>
              <a:t>Hough, Eric, Ojoko-Adams, Don, Chung, Lydia, &amp; Hung, Frank. Security Quality Requirements Engineering (SQUARE): Case Study Phase III (CMU/SEI-2006-SR-003). Software Engineering Institute, Carnegie Mellon University, 2006. &lt;</a:t>
            </a:r>
            <a:r>
              <a:rPr lang="en-US" sz="1600" dirty="0" smtClean="0">
                <a:hlinkClick r:id="rId4"/>
              </a:rPr>
              <a:t>http://www.sei.cmu.edu/library/abstracts/reports/06sr003.cfm</a:t>
            </a:r>
            <a:r>
              <a:rPr lang="en-US" sz="1600" dirty="0" smtClean="0"/>
              <a:t>&gt;</a:t>
            </a:r>
          </a:p>
          <a:p>
            <a:endParaRPr lang="en-US" sz="1600" dirty="0" smtClean="0"/>
          </a:p>
          <a:p>
            <a:r>
              <a:rPr lang="en-US" sz="1600" dirty="0" smtClean="0"/>
              <a:t>Panusuwan, Varokas &amp; Batlagundu Prashanth. Faculty Advisor: Nancy Mead. Privacy Risk Assessment Case Studies in Support of SQUARE (CMU/SEI-2009-SR-017). Software Engineering Institute, Carnegie Mellon University, 2009.</a:t>
            </a:r>
            <a:br>
              <a:rPr lang="en-US" sz="1600" dirty="0" smtClean="0"/>
            </a:br>
            <a:r>
              <a:rPr lang="en-US" sz="1600" dirty="0" smtClean="0"/>
              <a:t>&lt;</a:t>
            </a:r>
            <a:r>
              <a:rPr lang="en-US" sz="1600" dirty="0" smtClean="0">
                <a:hlinkClick r:id="rId5"/>
              </a:rPr>
              <a:t>http://www.sei.cmu.edu/library/abstracts/reports/09sr017.cfm</a:t>
            </a:r>
            <a:r>
              <a:rPr lang="en-US" sz="1600" dirty="0" smtClean="0"/>
              <a:t>&gt;</a:t>
            </a:r>
          </a:p>
          <a:p>
            <a:endParaRPr lang="en-US" dirty="0" smtClean="0"/>
          </a:p>
          <a:p>
            <a:endParaRPr lang="en-US" dirty="0" smtClean="0"/>
          </a:p>
          <a:p>
            <a:r>
              <a:rPr lang="en-US" dirty="0" smtClean="0"/>
              <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Questions?</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SQUARE </a:t>
            </a:r>
            <a:r>
              <a:rPr lang="en-US" sz="3600" b="1" dirty="0">
                <a:latin typeface="Calibri" panose="020F0502020204030204" pitchFamily="34" charset="0"/>
              </a:rPr>
              <a:t>for Acquisition</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568574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US" dirty="0" smtClean="0"/>
              <a:t>Outline</a:t>
            </a:r>
          </a:p>
        </p:txBody>
      </p:sp>
      <p:sp>
        <p:nvSpPr>
          <p:cNvPr id="4099" name="Rectangle 25"/>
          <p:cNvSpPr>
            <a:spLocks noGrp="1" noChangeArrowheads="1"/>
          </p:cNvSpPr>
          <p:nvPr>
            <p:ph idx="1"/>
          </p:nvPr>
        </p:nvSpPr>
        <p:spPr/>
        <p:txBody>
          <a:bodyPr/>
          <a:lstStyle/>
          <a:p>
            <a:r>
              <a:rPr lang="en-US" dirty="0" smtClean="0"/>
              <a:t>I. Background</a:t>
            </a:r>
          </a:p>
          <a:p>
            <a:r>
              <a:rPr lang="en-US" dirty="0" smtClean="0"/>
              <a:t>II. Introduction to A-SQUARE</a:t>
            </a:r>
          </a:p>
          <a:p>
            <a:r>
              <a:rPr lang="en-US" dirty="0" smtClean="0"/>
              <a:t>III. Three Cases for Square for Acquisition </a:t>
            </a:r>
            <a:br>
              <a:rPr lang="en-US" dirty="0" smtClean="0"/>
            </a:br>
            <a:r>
              <a:rPr lang="en-US" dirty="0" smtClean="0"/>
              <a:t>(A-SQUARE)</a:t>
            </a:r>
          </a:p>
          <a:p>
            <a:r>
              <a:rPr lang="en-US" dirty="0" smtClean="0"/>
              <a:t>IV. Summary and further work</a:t>
            </a:r>
          </a:p>
          <a:p>
            <a:r>
              <a:rPr lang="en-US" dirty="0" smtClean="0"/>
              <a:t>V. Class Exercise</a:t>
            </a:r>
          </a:p>
          <a:p>
            <a:r>
              <a:rPr lang="en-US" dirty="0" smtClean="0"/>
              <a:t>VI. Questions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Background</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42074406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4"/>
          <p:cNvSpPr>
            <a:spLocks noGrp="1" noChangeArrowheads="1"/>
          </p:cNvSpPr>
          <p:nvPr>
            <p:ph type="title"/>
          </p:nvPr>
        </p:nvSpPr>
        <p:spPr/>
        <p:txBody>
          <a:bodyPr/>
          <a:lstStyle/>
          <a:p>
            <a:r>
              <a:rPr lang="en-US" dirty="0" smtClean="0"/>
              <a:t>Background</a:t>
            </a:r>
          </a:p>
        </p:txBody>
      </p:sp>
      <p:sp>
        <p:nvSpPr>
          <p:cNvPr id="6147" name="Rectangle 25"/>
          <p:cNvSpPr>
            <a:spLocks noGrp="1" noChangeArrowheads="1"/>
          </p:cNvSpPr>
          <p:nvPr>
            <p:ph idx="1"/>
          </p:nvPr>
        </p:nvSpPr>
        <p:spPr/>
        <p:txBody>
          <a:bodyPr/>
          <a:lstStyle/>
          <a:p>
            <a:r>
              <a:rPr lang="en-US" dirty="0" smtClean="0"/>
              <a:t>Current efforts in the field of software acquisition</a:t>
            </a:r>
          </a:p>
        </p:txBody>
      </p:sp>
      <p:sp>
        <p:nvSpPr>
          <p:cNvPr id="6" name="Rectangle 2"/>
          <p:cNvSpPr txBox="1">
            <a:spLocks noChangeArrowheads="1"/>
          </p:cNvSpPr>
          <p:nvPr/>
        </p:nvSpPr>
        <p:spPr bwMode="auto">
          <a:xfrm>
            <a:off x="228600" y="5943600"/>
            <a:ext cx="2971800" cy="609600"/>
          </a:xfrm>
          <a:prstGeom prst="rect">
            <a:avLst/>
          </a:prstGeom>
          <a:noFill/>
          <a:ln w="9525">
            <a:noFill/>
            <a:round/>
            <a:headEnd/>
            <a:tailEnd/>
          </a:ln>
        </p:spPr>
        <p:txBody>
          <a:bodyPr lIns="0" tIns="0" rIns="0" bIns="0" anchor="ctr"/>
          <a:lstStyle/>
          <a:p>
            <a:pPr defTabSz="457200">
              <a:lnSpc>
                <a:spcPct val="75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b="1" kern="0" dirty="0">
                <a:solidFill>
                  <a:srgbClr val="000000"/>
                </a:solidFill>
                <a:latin typeface="+mj-lt"/>
                <a:ea typeface="+mj-ea"/>
                <a:cs typeface="+mj-cs"/>
              </a:rPr>
              <a:t>OWASP – open web application security project</a:t>
            </a:r>
          </a:p>
          <a:p>
            <a:pPr>
              <a:lnSpc>
                <a:spcPct val="75000"/>
              </a:lnSpc>
              <a:spcBef>
                <a:spcPct val="300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b="1" kern="0" dirty="0">
                <a:solidFill>
                  <a:srgbClr val="000000"/>
                </a:solidFill>
                <a:latin typeface="Arial" charset="0"/>
                <a:ea typeface="ＭＳ Ｐゴシック" pitchFamily="1" charset="-128"/>
                <a:cs typeface="+mn-cs"/>
              </a:rPr>
              <a:t>COTS – commercial off the shelf</a:t>
            </a:r>
          </a:p>
          <a:p>
            <a:pPr defTabSz="457200">
              <a:lnSpc>
                <a:spcPct val="75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b="1" kern="0" dirty="0">
              <a:solidFill>
                <a:srgbClr val="000000"/>
              </a:solidFill>
              <a:effectLst>
                <a:outerShdw blurRad="38100" dist="38100" dir="2700000" algn="tl">
                  <a:srgbClr val="C0C0C0"/>
                </a:outerShdw>
              </a:effectLst>
              <a:latin typeface="+mj-lt"/>
              <a:ea typeface="+mj-ea"/>
              <a:cs typeface="+mj-cs"/>
            </a:endParaRPr>
          </a:p>
        </p:txBody>
      </p:sp>
      <p:graphicFrame>
        <p:nvGraphicFramePr>
          <p:cNvPr id="7" name="Diagram 6"/>
          <p:cNvGraphicFramePr/>
          <p:nvPr/>
        </p:nvGraphicFramePr>
        <p:xfrm>
          <a:off x="1600200" y="1828800"/>
          <a:ext cx="60198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4"/>
          <p:cNvSpPr>
            <a:spLocks noGrp="1" noChangeArrowheads="1"/>
          </p:cNvSpPr>
          <p:nvPr>
            <p:ph type="title"/>
          </p:nvPr>
        </p:nvSpPr>
        <p:spPr/>
        <p:txBody>
          <a:bodyPr/>
          <a:lstStyle/>
          <a:p>
            <a:r>
              <a:rPr lang="en-US" dirty="0" smtClean="0"/>
              <a:t>What Is Acquisition?</a:t>
            </a:r>
          </a:p>
        </p:txBody>
      </p:sp>
      <p:sp>
        <p:nvSpPr>
          <p:cNvPr id="4099" name="Rectangle 25"/>
          <p:cNvSpPr>
            <a:spLocks noGrp="1" noChangeArrowheads="1"/>
          </p:cNvSpPr>
          <p:nvPr>
            <p:ph idx="1"/>
          </p:nvPr>
        </p:nvSpPr>
        <p:spPr/>
        <p:txBody>
          <a:bodyPr/>
          <a:lstStyle/>
          <a:p>
            <a:r>
              <a:rPr lang="en-US" b="1" dirty="0" smtClean="0"/>
              <a:t>Acquisition: </a:t>
            </a:r>
            <a:r>
              <a:rPr lang="en-US" dirty="0" smtClean="0"/>
              <a:t>The process of obtaining a system, software product, or software service. Software products may include commercial-off-the-shelf (COTS) products, modified-off-the-shelf (MOTS) products, open source products, or fully developed products.</a:t>
            </a:r>
          </a:p>
          <a:p>
            <a:r>
              <a:rPr lang="en-US" dirty="0" smtClean="0"/>
              <a:t> </a:t>
            </a:r>
          </a:p>
          <a:p>
            <a:endParaRPr lang="en-US" sz="1600" dirty="0" smtClean="0"/>
          </a:p>
          <a:p>
            <a:endParaRPr lang="en-US" sz="1600" dirty="0" smtClean="0"/>
          </a:p>
          <a:p>
            <a:r>
              <a:rPr lang="en-US" sz="1600" dirty="0" smtClean="0"/>
              <a:t>The above definition was derived from these references:</a:t>
            </a:r>
          </a:p>
          <a:p>
            <a:r>
              <a:rPr lang="en-US" sz="1600" dirty="0" smtClean="0"/>
              <a:t>Software &amp; Systems Engineering Standards Committee, IEEE Computer Society. ISO/IEC 12207, IEEE Std. 12207-2008, Systems and Software Engineering - Software Life Cycle Processes, Second Edition. IEEE Computer Society, 2008.</a:t>
            </a:r>
          </a:p>
          <a:p>
            <a:r>
              <a:rPr lang="en-US" sz="1600" dirty="0" smtClean="0"/>
              <a:t>Software &amp; Systems Engineering Standards Committee, IEEE Computer Society. IEEE Std. 1062, IEEE Recommended Practice for Software Acquisition. IEEE Computer Society, 1998.</a:t>
            </a:r>
          </a:p>
          <a:p>
            <a:endParaRPr lang="en-US"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4"/>
          <p:cNvSpPr>
            <a:spLocks noGrp="1" noChangeArrowheads="1"/>
          </p:cNvSpPr>
          <p:nvPr>
            <p:ph type="title"/>
          </p:nvPr>
        </p:nvSpPr>
        <p:spPr/>
        <p:txBody>
          <a:bodyPr/>
          <a:lstStyle/>
          <a:p>
            <a:r>
              <a:rPr lang="en-US" dirty="0" smtClean="0"/>
              <a:t>The Need for SQUARE</a:t>
            </a:r>
          </a:p>
        </p:txBody>
      </p:sp>
      <p:sp>
        <p:nvSpPr>
          <p:cNvPr id="4099" name="Rectangle 25"/>
          <p:cNvSpPr>
            <a:spLocks noGrp="1" noChangeArrowheads="1"/>
          </p:cNvSpPr>
          <p:nvPr>
            <p:ph idx="1"/>
          </p:nvPr>
        </p:nvSpPr>
        <p:spPr/>
        <p:txBody>
          <a:bodyPr/>
          <a:lstStyle/>
          <a:p>
            <a:r>
              <a:rPr lang="en-US" dirty="0" smtClean="0"/>
              <a:t>Current problems:</a:t>
            </a:r>
          </a:p>
          <a:p>
            <a:pPr lvl="1"/>
            <a:r>
              <a:rPr lang="en-US" dirty="0" smtClean="0"/>
              <a:t>Lack of control on security requirements of the product by the acquiring company</a:t>
            </a:r>
          </a:p>
          <a:p>
            <a:pPr lvl="1"/>
            <a:r>
              <a:rPr lang="en-US" dirty="0" smtClean="0"/>
              <a:t>Current work lacks level of detail needed, which is specific to security requirements</a:t>
            </a:r>
          </a:p>
          <a:p>
            <a:r>
              <a:rPr lang="en-US" dirty="0" smtClean="0"/>
              <a:t>Benefits of adapting SQUARE for Acquisition:</a:t>
            </a:r>
          </a:p>
          <a:p>
            <a:pPr lvl="1"/>
            <a:r>
              <a:rPr lang="en-US" dirty="0" smtClean="0"/>
              <a:t>Can be easily tailored and modified for various acquisition scenarios</a:t>
            </a:r>
          </a:p>
          <a:p>
            <a:pPr lvl="1"/>
            <a:r>
              <a:rPr lang="en-US" dirty="0" smtClean="0"/>
              <a:t>Well-defined process framework with clear roles and responsibilities defined for each of the stakeholders</a:t>
            </a:r>
          </a:p>
          <a:p>
            <a:pPr lvl="1"/>
            <a:r>
              <a:rPr lang="en-US" dirty="0" smtClean="0"/>
              <a:t>A-SQUARE helps address security requirements early in the project</a:t>
            </a:r>
          </a:p>
          <a:p>
            <a:endParaRPr lang="en-US"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3_CERT_SEI_Template.V2">
  <a:themeElements>
    <a:clrScheme name="CERT_SEI_Template.V2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Template.V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Template.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Template.V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Template.V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Template.V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Template.V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Template.V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Template.V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Template.V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Template.V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Template.V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Template.V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Template.V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Template.V2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Template.V2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Template.V2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ERT_SEI_Template.V2">
  <a:themeElements>
    <a:clrScheme name="CERT_SEI_Template.V2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Template.V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Template.V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Template.V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Template.V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Template.V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Template.V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Template.V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Template.V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Template.V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Template.V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Template.V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Template.V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Template.V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Template.V2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Template.V2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Template.V2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Assurance Management template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573393-F2A7-4F0B-99AB-7CA653444290}">
  <ds:schemaRefs>
    <ds:schemaRef ds:uri="http://schemas.microsoft.com/sharepoint/v3/contenttype/forms"/>
  </ds:schemaRefs>
</ds:datastoreItem>
</file>

<file path=customXml/itemProps2.xml><?xml version="1.0" encoding="utf-8"?>
<ds:datastoreItem xmlns:ds="http://schemas.openxmlformats.org/officeDocument/2006/customXml" ds:itemID="{7E5099AE-AD0C-4B7C-A6BE-463DBB1972A5}">
  <ds:schemaRefs>
    <ds:schemaRef ds:uri="http://purl.org/dc/elements/1.1/"/>
    <ds:schemaRef ds:uri="http://schemas.microsoft.com/office/infopath/2007/PartnerControls"/>
    <ds:schemaRef ds:uri="http://schemas.microsoft.com/office/2006/metadata/properties"/>
    <ds:schemaRef ds:uri="http://purl.org/dc/terms/"/>
    <ds:schemaRef ds:uri="http://purl.org/dc/dcmitype/"/>
    <ds:schemaRef ds:uri="893ae260-c728-403e-8c1d-be5e00391f89"/>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78DA7D3-542E-44C2-82BF-41388CED60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CERTtemplate_CyLabfunded</Template>
  <TotalTime>597</TotalTime>
  <Words>2292</Words>
  <Application>Microsoft Office PowerPoint</Application>
  <PresentationFormat>On-screen Show (4:3)</PresentationFormat>
  <Paragraphs>309</Paragraphs>
  <Slides>36</Slides>
  <Notes>36</Notes>
  <HiddenSlides>0</HiddenSlides>
  <MMClips>0</MMClips>
  <ScaleCrop>false</ScaleCrop>
  <HeadingPairs>
    <vt:vector size="4" baseType="variant">
      <vt:variant>
        <vt:lpstr>Theme</vt:lpstr>
      </vt:variant>
      <vt:variant>
        <vt:i4>3</vt:i4>
      </vt:variant>
      <vt:variant>
        <vt:lpstr>Slide Titles</vt:lpstr>
      </vt:variant>
      <vt:variant>
        <vt:i4>36</vt:i4>
      </vt:variant>
    </vt:vector>
  </HeadingPairs>
  <TitlesOfParts>
    <vt:vector size="39" baseType="lpstr">
      <vt:lpstr>3_CERT_SEI_Template.V2</vt:lpstr>
      <vt:lpstr>CERT_SEI_Template.V2</vt:lpstr>
      <vt:lpstr>Assurance Management template1</vt:lpstr>
      <vt:lpstr>Assured Software Development 1</vt:lpstr>
      <vt:lpstr>PowerPoint Presentation</vt:lpstr>
      <vt:lpstr>PowerPoint Presentation</vt:lpstr>
      <vt:lpstr>PowerPoint Presentation</vt:lpstr>
      <vt:lpstr>Outline</vt:lpstr>
      <vt:lpstr>PowerPoint Presentation</vt:lpstr>
      <vt:lpstr>Background</vt:lpstr>
      <vt:lpstr>What Is Acquisition?</vt:lpstr>
      <vt:lpstr>The Need for SQUARE</vt:lpstr>
      <vt:lpstr>Recap of the SQUARE Process</vt:lpstr>
      <vt:lpstr>PowerPoint Presentation</vt:lpstr>
      <vt:lpstr>A-SQUARE: Three Cases</vt:lpstr>
      <vt:lpstr>PowerPoint Presentation</vt:lpstr>
      <vt:lpstr>A-SQUARE: Case 1 Introduction</vt:lpstr>
      <vt:lpstr>Case 1: Process Workflow</vt:lpstr>
      <vt:lpstr>Case 1: Important Points</vt:lpstr>
      <vt:lpstr>Case 1: Compressed Workflow</vt:lpstr>
      <vt:lpstr>PowerPoint Presentation</vt:lpstr>
      <vt:lpstr>A-SQUARE: Case 2 Introduction</vt:lpstr>
      <vt:lpstr>Case 2: Important Points</vt:lpstr>
      <vt:lpstr>PowerPoint Presentation</vt:lpstr>
      <vt:lpstr>A-SQUARE: Case 3 Introduction</vt:lpstr>
      <vt:lpstr>A-SQUARE: Case 3 Introduction</vt:lpstr>
      <vt:lpstr>Is There Really a COTS Security Problem?</vt:lpstr>
      <vt:lpstr>A-SQUARE Case 3</vt:lpstr>
      <vt:lpstr>A-SQUARE Case 3</vt:lpstr>
      <vt:lpstr>Case 3: Important Points</vt:lpstr>
      <vt:lpstr>Future Vision – A New Scenario </vt:lpstr>
      <vt:lpstr>Discussion</vt:lpstr>
      <vt:lpstr>PowerPoint Presentation</vt:lpstr>
      <vt:lpstr>Summary and Further Work</vt:lpstr>
      <vt:lpstr>PowerPoint Presentation</vt:lpstr>
      <vt:lpstr>Class Exercise</vt:lpstr>
      <vt:lpstr>Additional Resources</vt:lpstr>
      <vt:lpstr>Additional Resources</vt:lpstr>
      <vt:lpstr>PowerPoint Presentation</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Jennifer Kent</dc:creator>
  <cp:lastModifiedBy>Nancy Mead</cp:lastModifiedBy>
  <cp:revision>101</cp:revision>
  <cp:lastPrinted>2006-09-07T20:48:53Z</cp:lastPrinted>
  <dcterms:created xsi:type="dcterms:W3CDTF">2010-01-04T18:14:52Z</dcterms:created>
  <dcterms:modified xsi:type="dcterms:W3CDTF">2014-03-27T04:15:19Z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